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CenturyGothic-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CenturyGothic-italic.fntdata"/><Relationship Id="rId12" Type="http://schemas.openxmlformats.org/officeDocument/2006/relationships/slide" Target="slides/slide6.xml"/><Relationship Id="rId56" Type="http://schemas.openxmlformats.org/officeDocument/2006/relationships/font" Target="fonts/CenturyGothic-bold.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CenturyGothic-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238ee73e6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e238ee73e6_2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9" name="Google Shape;159;ge238ee73e6_2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fbe231823_2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dfbe231823_2_3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dfbe231823_2_3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dfbe231823_2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dfbe231823_2_3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dfbe231823_2_3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fbe231823_6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dfbe231823_6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See, we start with a definition </a:t>
            </a:r>
            <a:r>
              <a:rPr b="1" lang="en">
                <a:solidFill>
                  <a:schemeClr val="dk1"/>
                </a:solidFill>
              </a:rPr>
              <a:t>I Am ____</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believe these things to be facts. And maybe some of them are.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when we add the JUST/ALWAYS/NEVER we can quickly move FROM </a:t>
            </a:r>
            <a:r>
              <a:rPr b="1" lang="en">
                <a:solidFill>
                  <a:schemeClr val="dk1"/>
                </a:solidFill>
              </a:rPr>
              <a:t>I AM </a:t>
            </a:r>
            <a:r>
              <a:rPr lang="en">
                <a:solidFill>
                  <a:schemeClr val="dk1"/>
                </a:solidFill>
              </a:rPr>
              <a:t>to </a:t>
            </a:r>
            <a:r>
              <a:rPr b="1" lang="en">
                <a:solidFill>
                  <a:schemeClr val="dk1"/>
                </a:solidFill>
              </a:rPr>
              <a:t>I Hate that I am ______</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Then we quickly can move to I hate myself BECAUSE I am ______</a:t>
            </a:r>
            <a:endParaRPr>
              <a:solidFill>
                <a:schemeClr val="dk1"/>
              </a:solidFill>
            </a:endParaRPr>
          </a:p>
          <a:p>
            <a:pPr indent="0" lvl="0" marL="0" rtl="0" algn="l">
              <a:spcBef>
                <a:spcPts val="0"/>
              </a:spcBef>
              <a:spcAft>
                <a:spcPts val="0"/>
              </a:spcAft>
              <a:buNone/>
            </a:pPr>
            <a:r>
              <a:t/>
            </a:r>
            <a:endParaRPr/>
          </a:p>
        </p:txBody>
      </p:sp>
      <p:sp>
        <p:nvSpPr>
          <p:cNvPr id="231" name="Google Shape;231;gdfbe231823_6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fbe231823_6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dfbe231823_6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But I AM is and always was ENOUGH.</a:t>
            </a:r>
            <a:endParaRPr/>
          </a:p>
        </p:txBody>
      </p:sp>
      <p:sp>
        <p:nvSpPr>
          <p:cNvPr id="237" name="Google Shape;237;gdfbe231823_6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238ee73e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e238ee73e6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e238ee73e6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fbe231823_6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dfbe231823_6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dfbe231823_6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fbe231823_6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dfbe231823_6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dfbe231823_6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dfbe231823_6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dfbe231823_6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fbe231823_6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fbe231823_6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238ee73e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238ee73e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fbe231823_2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dfbe231823_2_2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SAFE SLIDE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Let me just say that I'm humbled and honored to be able to share my Experience Strength and Hope with you today. I'm not particularly worthy to do so. That being said, I'm not in any way particularly UNWORTHY to do so. But I will promise you this: I will honor </a:t>
            </a:r>
            <a:r>
              <a:rPr b="1" lang="en">
                <a:solidFill>
                  <a:schemeClr val="dk1"/>
                </a:solidFill>
              </a:rPr>
              <a:t>your </a:t>
            </a:r>
            <a:r>
              <a:rPr lang="en">
                <a:solidFill>
                  <a:schemeClr val="dk1"/>
                </a:solidFill>
              </a:rPr>
              <a:t>story. I will </a:t>
            </a:r>
            <a:r>
              <a:rPr b="1" lang="en">
                <a:solidFill>
                  <a:schemeClr val="dk1"/>
                </a:solidFill>
              </a:rPr>
              <a:t>hold space for you</a:t>
            </a:r>
            <a:r>
              <a:rPr lang="en">
                <a:solidFill>
                  <a:schemeClr val="dk1"/>
                </a:solidFill>
              </a:rPr>
              <a:t> to the best of my ability.</a:t>
            </a:r>
            <a:r>
              <a:rPr b="1" lang="en">
                <a:solidFill>
                  <a:schemeClr val="dk1"/>
                </a:solidFill>
              </a:rPr>
              <a:t> I wish this to BE a safe space.</a:t>
            </a: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Your being with us today is no accident. Everything in life happens for a reason. Doing this program takes courage. Give yourself a "well done" for showing up.</a:t>
            </a:r>
            <a:endParaRPr>
              <a:solidFill>
                <a:schemeClr val="dk1"/>
              </a:solidFill>
            </a:endParaRPr>
          </a:p>
          <a:p>
            <a:pPr indent="0" lvl="0" marL="0" rtl="0" algn="l">
              <a:spcBef>
                <a:spcPts val="0"/>
              </a:spcBef>
              <a:spcAft>
                <a:spcPts val="0"/>
              </a:spcAft>
              <a:buNone/>
            </a:pPr>
            <a:r>
              <a:t/>
            </a:r>
            <a:endParaRPr/>
          </a:p>
        </p:txBody>
      </p:sp>
      <p:sp>
        <p:nvSpPr>
          <p:cNvPr id="170" name="Google Shape;170;gdfbe231823_2_2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fbe231823_2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dfbe231823_2_3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 need to break the chain. Escape the judgement.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Understand that something that you DO is not the same as something that you ARE.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That belief, definition, story does NOT represent your TRUE self. It's a STORY.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Don Miguel Ruiz "the four agreements" calls it "The Dream".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6" name="Google Shape;276;gdfbe231823_2_3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f693d4ec9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df693d4ec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the fact that *I* discovered, is </a:t>
            </a:r>
            <a:r>
              <a:rPr lang="en"/>
              <a:t>that the journey is an inward journey. A journey to Self-Love. TO get there, we have to investigate, and probably CHANGE our STORY.</a:t>
            </a:r>
            <a:endParaRPr/>
          </a:p>
        </p:txBody>
      </p:sp>
      <p:sp>
        <p:nvSpPr>
          <p:cNvPr id="282" name="Google Shape;282;gdf693d4ec9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238ee73e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238ee73e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238ee73e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238ee73e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e238ee73e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e238ee73e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238ee73e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e238ee73e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 became reactors rather than actors. Can you see yourself reacting AS YOU ARE DOING IT? Not after the fact, but while it's happening. OUTSIDE OBSERVER - SEER - WITNESS CONSCIOUSNESS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dfbe231823_2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dfbe231823_2_3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Love this quote from </a:t>
            </a:r>
            <a:r>
              <a:rPr b="1" lang="en"/>
              <a:t>Yoga and the Quest for the true self – Stephen Cope</a:t>
            </a:r>
            <a:r>
              <a:rPr lang="en"/>
              <a:t> </a:t>
            </a:r>
            <a:endParaRPr/>
          </a:p>
          <a:p>
            <a:pPr indent="0" lvl="0" marL="0" rtl="0" algn="l">
              <a:spcBef>
                <a:spcPts val="0"/>
              </a:spcBef>
              <a:spcAft>
                <a:spcPts val="0"/>
              </a:spcAft>
              <a:buNone/>
            </a:pPr>
            <a:r>
              <a:rPr lang="en"/>
              <a:t>ONE OF MY FAVORITE BOOKS OF ALL TIME</a:t>
            </a:r>
            <a:endParaRPr/>
          </a:p>
          <a:p>
            <a:pPr indent="0" lvl="0" marL="0" rtl="0" algn="l">
              <a:spcBef>
                <a:spcPts val="0"/>
              </a:spcBef>
              <a:spcAft>
                <a:spcPts val="0"/>
              </a:spcAft>
              <a:buNone/>
            </a:pPr>
            <a:r>
              <a:rPr lang="en"/>
              <a:t>Yoga Instructor, Mental Health Counselor</a:t>
            </a:r>
            <a:endParaRPr/>
          </a:p>
          <a:p>
            <a:pPr indent="0" lvl="0" marL="0" rtl="0" algn="l">
              <a:spcBef>
                <a:spcPts val="0"/>
              </a:spcBef>
              <a:spcAft>
                <a:spcPts val="0"/>
              </a:spcAft>
              <a:buNone/>
            </a:pPr>
            <a:r>
              <a:t/>
            </a:r>
            <a:endParaRPr/>
          </a:p>
        </p:txBody>
      </p:sp>
      <p:sp>
        <p:nvSpPr>
          <p:cNvPr id="308" name="Google Shape;308;gdfbe231823_2_3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dfbe231823_2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dfbe231823_2_3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Cultivate Witness Consciousness</a:t>
            </a:r>
            <a:br>
              <a:rPr lang="en"/>
            </a:br>
            <a:r>
              <a:rPr lang="en"/>
              <a:t>Become a student of yourself.</a:t>
            </a:r>
            <a:endParaRPr/>
          </a:p>
          <a:p>
            <a:pPr indent="0" lvl="0" marL="0" rtl="0" algn="l">
              <a:spcBef>
                <a:spcPts val="0"/>
              </a:spcBef>
              <a:spcAft>
                <a:spcPts val="0"/>
              </a:spcAft>
              <a:buNone/>
            </a:pPr>
            <a:r>
              <a:rPr lang="en"/>
              <a:t>EVERYTHING WE TALK ABOUT TODAY, should be approached with a SPIRIT of LOVING “Witness Consciousness”</a:t>
            </a:r>
            <a:endParaRPr/>
          </a:p>
          <a:p>
            <a:pPr indent="0" lvl="0" marL="0" rtl="0" algn="l">
              <a:spcBef>
                <a:spcPts val="0"/>
              </a:spcBef>
              <a:spcAft>
                <a:spcPts val="0"/>
              </a:spcAft>
              <a:buNone/>
            </a:pPr>
            <a:r>
              <a:rPr lang="en"/>
              <a:t>The witness, the story We Tell others AND OURSELVES – ABOUT ourselves.</a:t>
            </a:r>
            <a:endParaRPr/>
          </a:p>
          <a:p>
            <a:pPr indent="0" lvl="0" marL="0" rtl="0" algn="l">
              <a:spcBef>
                <a:spcPts val="0"/>
              </a:spcBef>
              <a:spcAft>
                <a:spcPts val="0"/>
              </a:spcAft>
              <a:buNone/>
            </a:pPr>
            <a:r>
              <a:t/>
            </a:r>
            <a:endParaRPr/>
          </a:p>
        </p:txBody>
      </p:sp>
      <p:sp>
        <p:nvSpPr>
          <p:cNvPr id="314" name="Google Shape;314;gdfbe231823_2_3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df693d4ec9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df693d4ec9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EXILE NOTHING - </a:t>
            </a:r>
            <a:r>
              <a:rPr lang="en">
                <a:solidFill>
                  <a:schemeClr val="dk1"/>
                </a:solidFill>
              </a:rPr>
              <a:t>it takes a surprising amount of Courage.</a:t>
            </a:r>
            <a:endParaRPr/>
          </a:p>
          <a:p>
            <a:pPr indent="0" lvl="0" marL="0" rtl="0" algn="l">
              <a:spcBef>
                <a:spcPts val="0"/>
              </a:spcBef>
              <a:spcAft>
                <a:spcPts val="0"/>
              </a:spcAft>
              <a:buNone/>
            </a:pPr>
            <a:r>
              <a:t/>
            </a:r>
            <a:endParaRPr/>
          </a:p>
        </p:txBody>
      </p:sp>
      <p:sp>
        <p:nvSpPr>
          <p:cNvPr id="320" name="Google Shape;320;gdf693d4ec9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f693d4ec9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df693d4ec9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JULIE - affirmed my courage weekly...</a:t>
            </a:r>
            <a:endParaRPr/>
          </a:p>
        </p:txBody>
      </p:sp>
      <p:sp>
        <p:nvSpPr>
          <p:cNvPr id="326" name="Google Shape;326;gdf693d4ec9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f693d4ec9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df693d4ec9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You’ll NEVER GUESS what happened “TO ME”...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rPr>
              <a:t>Man is the story telling animal. </a:t>
            </a:r>
            <a:endParaRPr/>
          </a:p>
          <a:p>
            <a:pPr indent="0" lvl="0" marL="0" rtl="0" algn="l">
              <a:spcBef>
                <a:spcPts val="0"/>
              </a:spcBef>
              <a:spcAft>
                <a:spcPts val="0"/>
              </a:spcAft>
              <a:buNone/>
            </a:pPr>
            <a:r>
              <a:t/>
            </a:r>
            <a:endParaRPr/>
          </a:p>
        </p:txBody>
      </p:sp>
      <p:sp>
        <p:nvSpPr>
          <p:cNvPr id="176" name="Google Shape;176;gdf693d4ec9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df693d4ec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df693d4ec9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Grief work is well known within ACA.</a:t>
            </a:r>
            <a:endParaRPr/>
          </a:p>
        </p:txBody>
      </p:sp>
      <p:sp>
        <p:nvSpPr>
          <p:cNvPr id="332" name="Google Shape;332;gdf693d4ec9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1f6a9412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e1f6a9412d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12 steppers have a word for this: WITHDRAWAL</a:t>
            </a:r>
            <a:endParaRPr/>
          </a:p>
          <a:p>
            <a:pPr indent="0" lvl="0" marL="0" rtl="0" algn="l">
              <a:spcBef>
                <a:spcPts val="0"/>
              </a:spcBef>
              <a:spcAft>
                <a:spcPts val="0"/>
              </a:spcAft>
              <a:buNone/>
            </a:pPr>
            <a:r>
              <a:t/>
            </a:r>
            <a:endParaRPr/>
          </a:p>
        </p:txBody>
      </p:sp>
      <p:sp>
        <p:nvSpPr>
          <p:cNvPr id="338" name="Google Shape;338;ge1f6a9412d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e238ee73e6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e238ee73e6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FEELINGS!!!!!!!!!!!!!!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(Don’t talk, don’t trust, don’t feel?)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Stop crying or I’ll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Give you something to cry about.</a:t>
            </a:r>
            <a:endParaRPr/>
          </a:p>
          <a:p>
            <a:pPr indent="0" lvl="0" marL="0" rtl="0" algn="l">
              <a:spcBef>
                <a:spcPts val="0"/>
              </a:spcBef>
              <a:spcAft>
                <a:spcPts val="0"/>
              </a:spcAft>
              <a:buNone/>
            </a:pPr>
            <a:r>
              <a:t/>
            </a:r>
            <a:endParaRPr/>
          </a:p>
        </p:txBody>
      </p:sp>
      <p:sp>
        <p:nvSpPr>
          <p:cNvPr id="344" name="Google Shape;344;ge238ee73e6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de000969a4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de000969a4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COURAGE is required, to do the GRIEF work… My pillow was soaked regularly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3am wakeup calls Higher Power</a:t>
            </a:r>
            <a:endParaRPr/>
          </a:p>
        </p:txBody>
      </p:sp>
      <p:sp>
        <p:nvSpPr>
          <p:cNvPr id="350" name="Google Shape;350;gde000969a4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e238ee73e6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e238ee73e6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ways to express the same concept. Here’s one thing that worked for me.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e1f6a9412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e1f6a9412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IFS Internal Family Systems - NOT an expert or trained in this… BUT</a:t>
            </a:r>
            <a:endParaRPr/>
          </a:p>
          <a:p>
            <a:pPr indent="0" lvl="0" marL="0" rtl="0" algn="l">
              <a:spcBef>
                <a:spcPts val="0"/>
              </a:spcBef>
              <a:spcAft>
                <a:spcPts val="0"/>
              </a:spcAft>
              <a:buNone/>
            </a:pPr>
            <a:r>
              <a:rPr lang="en"/>
              <a:t>Learn all about the different PARTS that live inside of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Firefighters</a:t>
            </a:r>
            <a:endParaRPr/>
          </a:p>
          <a:p>
            <a:pPr indent="0" lvl="0" marL="0" rtl="0" algn="l">
              <a:spcBef>
                <a:spcPts val="0"/>
              </a:spcBef>
              <a:spcAft>
                <a:spcPts val="0"/>
              </a:spcAft>
              <a:buNone/>
            </a:pPr>
            <a:r>
              <a:rPr lang="en"/>
              <a:t>Managers</a:t>
            </a:r>
            <a:endParaRPr/>
          </a:p>
          <a:p>
            <a:pPr indent="0" lvl="0" marL="0" rtl="0" algn="l">
              <a:spcBef>
                <a:spcPts val="0"/>
              </a:spcBef>
              <a:spcAft>
                <a:spcPts val="0"/>
              </a:spcAft>
              <a:buNone/>
            </a:pPr>
            <a:r>
              <a:rPr lang="en"/>
              <a:t>Exiles</a:t>
            </a:r>
            <a:endParaRPr/>
          </a:p>
          <a:p>
            <a:pPr indent="0" lvl="0" marL="0" rtl="0" algn="l">
              <a:spcBef>
                <a:spcPts val="0"/>
              </a:spcBef>
              <a:spcAft>
                <a:spcPts val="0"/>
              </a:spcAft>
              <a:buNone/>
            </a:pPr>
            <a:r>
              <a:t/>
            </a:r>
            <a:endParaRPr/>
          </a:p>
        </p:txBody>
      </p:sp>
      <p:sp>
        <p:nvSpPr>
          <p:cNvPr id="361" name="Google Shape;361;ge1f6a9412d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e1f6a9412d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e1f6a9412d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IFS Internal Family Systems - NOT an expert or trained in this… BUT</a:t>
            </a:r>
            <a:endParaRPr/>
          </a:p>
          <a:p>
            <a:pPr indent="0" lvl="0" marL="0" rtl="0" algn="l">
              <a:spcBef>
                <a:spcPts val="0"/>
              </a:spcBef>
              <a:spcAft>
                <a:spcPts val="0"/>
              </a:spcAft>
              <a:buNone/>
            </a:pPr>
            <a:r>
              <a:rPr lang="en"/>
              <a:t>Learn all about the different PARTS that live inside of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Firefighters - Hero Mascot Scapegoat - Sound Familiar???</a:t>
            </a:r>
            <a:endParaRPr/>
          </a:p>
          <a:p>
            <a:pPr indent="0" lvl="0" marL="0" rtl="0" algn="l">
              <a:spcBef>
                <a:spcPts val="0"/>
              </a:spcBef>
              <a:spcAft>
                <a:spcPts val="0"/>
              </a:spcAft>
              <a:buNone/>
            </a:pPr>
            <a:r>
              <a:rPr lang="en"/>
              <a:t>Managers</a:t>
            </a:r>
            <a:endParaRPr/>
          </a:p>
          <a:p>
            <a:pPr indent="0" lvl="0" marL="0" rtl="0" algn="l">
              <a:spcBef>
                <a:spcPts val="0"/>
              </a:spcBef>
              <a:spcAft>
                <a:spcPts val="0"/>
              </a:spcAft>
              <a:buNone/>
            </a:pPr>
            <a:r>
              <a:rPr lang="en"/>
              <a:t>Exiles</a:t>
            </a:r>
            <a:endParaRPr/>
          </a:p>
          <a:p>
            <a:pPr indent="0" lvl="0" marL="0" rtl="0" algn="l">
              <a:spcBef>
                <a:spcPts val="0"/>
              </a:spcBef>
              <a:spcAft>
                <a:spcPts val="0"/>
              </a:spcAft>
              <a:buNone/>
            </a:pPr>
            <a:r>
              <a:t/>
            </a:r>
            <a:endParaRPr/>
          </a:p>
        </p:txBody>
      </p:sp>
      <p:sp>
        <p:nvSpPr>
          <p:cNvPr id="367" name="Google Shape;367;ge1f6a9412d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e1f6a9412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e1f6a9412d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THESE ARE NOT PARTS TO BE DESPISED AND REJECTED, THEY MUST BE INTEGRATED</a:t>
            </a:r>
            <a:endParaRPr/>
          </a:p>
          <a:p>
            <a:pPr indent="0" lvl="0" marL="0" rtl="0" algn="l">
              <a:spcBef>
                <a:spcPts val="0"/>
              </a:spcBef>
              <a:spcAft>
                <a:spcPts val="0"/>
              </a:spcAft>
              <a:buNone/>
            </a:pPr>
            <a:r>
              <a:rPr lang="en"/>
              <a:t>Discuss how that is done - ASKING them to step aside and give space to the Self - The INNER CHILD</a:t>
            </a:r>
            <a:endParaRPr/>
          </a:p>
          <a:p>
            <a:pPr indent="0" lvl="0" marL="0" rtl="0" algn="l">
              <a:spcBef>
                <a:spcPts val="0"/>
              </a:spcBef>
              <a:spcAft>
                <a:spcPts val="0"/>
              </a:spcAft>
              <a:buNone/>
            </a:pPr>
            <a:r>
              <a:rPr lang="en"/>
              <a:t>THANK THEM for being there to help PROTECT all those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(Differentiated - Activated… Given Agency)</a:t>
            </a:r>
            <a:endParaRPr/>
          </a:p>
        </p:txBody>
      </p:sp>
      <p:sp>
        <p:nvSpPr>
          <p:cNvPr id="375" name="Google Shape;375;ge1f6a9412d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1f6a9412d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e1f6a9412d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 named my parts: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Maude - Critical Parent (Manager) ALWAYS </a:t>
            </a:r>
            <a:r>
              <a:rPr lang="en"/>
              <a:t>critical</a:t>
            </a:r>
            <a:r>
              <a:rPr lang="en"/>
              <a:t>, always telling me I wasn’t good enough, to try harder - THIS WAS DONE IN ORDER TO PROTECT</a:t>
            </a:r>
            <a:endParaRPr/>
          </a:p>
          <a:p>
            <a:pPr indent="0" lvl="0" marL="0" rtl="0" algn="l">
              <a:spcBef>
                <a:spcPts val="0"/>
              </a:spcBef>
              <a:spcAft>
                <a:spcPts val="0"/>
              </a:spcAft>
              <a:buNone/>
            </a:pPr>
            <a:r>
              <a:rPr lang="en"/>
              <a:t>Kyle = Firefighter (Addict) ALSO ALWAYS to PROTECT</a:t>
            </a:r>
            <a:endParaRPr/>
          </a:p>
          <a:p>
            <a:pPr indent="0" lvl="0" marL="0" rtl="0" algn="l">
              <a:spcBef>
                <a:spcPts val="0"/>
              </a:spcBef>
              <a:spcAft>
                <a:spcPts val="0"/>
              </a:spcAft>
              <a:buNone/>
            </a:pPr>
            <a:r>
              <a:rPr lang="en"/>
              <a:t>Matty = Exile (My wounded inner child)</a:t>
            </a:r>
            <a:endParaRPr/>
          </a:p>
          <a:p>
            <a:pPr indent="0" lvl="0" marL="0" rtl="0" algn="l">
              <a:spcBef>
                <a:spcPts val="0"/>
              </a:spcBef>
              <a:spcAft>
                <a:spcPts val="0"/>
              </a:spcAft>
              <a:buNone/>
            </a:pPr>
            <a:r>
              <a:t/>
            </a:r>
            <a:endParaRPr/>
          </a:p>
        </p:txBody>
      </p:sp>
      <p:sp>
        <p:nvSpPr>
          <p:cNvPr id="381" name="Google Shape;381;ge1f6a9412d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e1f6a9412d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e1f6a9412d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NOTICE what happens to EXILES… </a:t>
            </a:r>
            <a:r>
              <a:rPr b="1" lang="en"/>
              <a:t>WE BECOME THEIR STORY</a:t>
            </a:r>
            <a:r>
              <a:rPr lang="en"/>
              <a:t>! It’s NOT the story of the TRUE SELF, it’s the STORY (LIE) of the EXILES… Shame, Worthlessness, Fear, Grief, Neediness, Pain………………..</a:t>
            </a:r>
            <a:endParaRPr/>
          </a:p>
          <a:p>
            <a:pPr indent="0" lvl="0" marL="0" rtl="0" algn="l">
              <a:spcBef>
                <a:spcPts val="0"/>
              </a:spcBef>
              <a:spcAft>
                <a:spcPts val="0"/>
              </a:spcAft>
              <a:buNone/>
            </a:pPr>
            <a:r>
              <a:t/>
            </a:r>
            <a:endParaRPr/>
          </a:p>
        </p:txBody>
      </p:sp>
      <p:sp>
        <p:nvSpPr>
          <p:cNvPr id="390" name="Google Shape;390;ge1f6a9412d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fbe231823_2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dfbe231823_2_3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Quote from Elvin Semrad, Psychology professor: (1906-1976)</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“The greatest sources of our suffering are the </a:t>
            </a:r>
            <a:r>
              <a:rPr b="1" lang="en">
                <a:solidFill>
                  <a:schemeClr val="dk1"/>
                </a:solidFill>
              </a:rPr>
              <a:t>lies</a:t>
            </a:r>
            <a:r>
              <a:rPr lang="en">
                <a:solidFill>
                  <a:schemeClr val="dk1"/>
                </a:solidFill>
              </a:rPr>
              <a:t> we tell ourselves.”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Story is SO important… A few questions…</a:t>
            </a:r>
            <a:endParaRPr>
              <a:solidFill>
                <a:schemeClr val="dk1"/>
              </a:solidFill>
            </a:endParaRPr>
          </a:p>
          <a:p>
            <a:pPr indent="0" lvl="0" marL="0" rtl="0" algn="l">
              <a:spcBef>
                <a:spcPts val="0"/>
              </a:spcBef>
              <a:spcAft>
                <a:spcPts val="0"/>
              </a:spcAft>
              <a:buNone/>
            </a:pPr>
            <a:r>
              <a:t/>
            </a:r>
            <a:endParaRPr/>
          </a:p>
        </p:txBody>
      </p:sp>
      <p:sp>
        <p:nvSpPr>
          <p:cNvPr id="182" name="Google Shape;182;gdfbe231823_2_3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238ee73e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e238ee73e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dfbe231823_2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dfbe231823_2_3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you delve into your story, those who have done this “shadow work” or “Grief Work” well know… you will find things about yourself that you despise. </a:t>
            </a:r>
            <a:endParaRPr/>
          </a:p>
          <a:p>
            <a:pPr indent="0" lvl="0" marL="0" rtl="0" algn="l">
              <a:spcBef>
                <a:spcPts val="0"/>
              </a:spcBef>
              <a:spcAft>
                <a:spcPts val="0"/>
              </a:spcAft>
              <a:buNone/>
            </a:pPr>
            <a:r>
              <a:rPr lang="en"/>
              <a:t>It can turn to self-hatred. IT DID FOR ME.</a:t>
            </a:r>
            <a:endParaRPr/>
          </a:p>
          <a:p>
            <a:pPr indent="0" lvl="0" marL="0" rtl="0" algn="l">
              <a:spcBef>
                <a:spcPts val="0"/>
              </a:spcBef>
              <a:spcAft>
                <a:spcPts val="0"/>
              </a:spcAft>
              <a:buNone/>
            </a:pPr>
            <a:r>
              <a:rPr lang="en"/>
              <a:t>“How Could I?” </a:t>
            </a:r>
            <a:endParaRPr/>
          </a:p>
          <a:p>
            <a:pPr indent="0" lvl="0" marL="0" rtl="0" algn="l">
              <a:spcBef>
                <a:spcPts val="0"/>
              </a:spcBef>
              <a:spcAft>
                <a:spcPts val="0"/>
              </a:spcAft>
              <a:buNone/>
            </a:pPr>
            <a:r>
              <a:rPr lang="en"/>
              <a:t>“What was I thinking?” </a:t>
            </a:r>
            <a:endParaRPr/>
          </a:p>
          <a:p>
            <a:pPr indent="0" lvl="0" marL="0" rtl="0" algn="l">
              <a:spcBef>
                <a:spcPts val="0"/>
              </a:spcBef>
              <a:spcAft>
                <a:spcPts val="0"/>
              </a:spcAft>
              <a:buNone/>
            </a:pPr>
            <a:r>
              <a:rPr lang="en"/>
              <a:t>“Why do I keep repeating the same mistakes over and over?”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this work will inevitably require is a move first from Self-Hatred, to Acceptance - It’s NOT the final destination, it’s more like STEP 1… FIRST things FIRST</a:t>
            </a:r>
            <a:endParaRPr/>
          </a:p>
          <a:p>
            <a:pPr indent="0" lvl="0" marL="0" rtl="0" algn="l">
              <a:spcBef>
                <a:spcPts val="0"/>
              </a:spcBef>
              <a:spcAft>
                <a:spcPts val="0"/>
              </a:spcAft>
              <a:buNone/>
            </a:pPr>
            <a:r>
              <a:t/>
            </a:r>
            <a:endParaRPr/>
          </a:p>
        </p:txBody>
      </p:sp>
      <p:sp>
        <p:nvSpPr>
          <p:cNvPr id="403" name="Google Shape;403;gdfbe231823_2_3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1f6a9412d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e1f6a9412d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is this “Acceptance” 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Move from the head to the heart… The shortest long journey… the 12 inch shift.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thing I learned early on in my recovery journey is that addicts live EVER ALWAYS and ONLY in their HEADS. FEELINGS are not allowed! THIS MUST CHANGE. It’s time to start FEELING the feelings.</a:t>
            </a:r>
            <a:endParaRPr/>
          </a:p>
          <a:p>
            <a:pPr indent="0" lvl="0" marL="0" rtl="0" algn="l">
              <a:spcBef>
                <a:spcPts val="0"/>
              </a:spcBef>
              <a:spcAft>
                <a:spcPts val="0"/>
              </a:spcAft>
              <a:buNone/>
            </a:pPr>
            <a:r>
              <a:t/>
            </a:r>
            <a:endParaRPr/>
          </a:p>
        </p:txBody>
      </p:sp>
      <p:sp>
        <p:nvSpPr>
          <p:cNvPr id="409" name="Google Shape;409;ge1f6a9412d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1f6a9412d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e1f6a9412d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requires great GENTLENESS</a:t>
            </a:r>
            <a:endParaRPr/>
          </a:p>
          <a:p>
            <a:pPr indent="0" lvl="0" marL="0" rtl="0" algn="l">
              <a:spcBef>
                <a:spcPts val="0"/>
              </a:spcBef>
              <a:spcAft>
                <a:spcPts val="0"/>
              </a:spcAft>
              <a:buNone/>
            </a:pPr>
            <a:r>
              <a:t/>
            </a:r>
            <a:endParaRPr/>
          </a:p>
        </p:txBody>
      </p:sp>
      <p:sp>
        <p:nvSpPr>
          <p:cNvPr id="415" name="Google Shape;415;ge1f6a9412d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1f6a9412d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e1f6a9412d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next step, once you have ACCEPTANCE is to move </a:t>
            </a:r>
            <a:r>
              <a:rPr lang="en"/>
              <a:t> - TO SELF LOVE</a:t>
            </a:r>
            <a:endParaRPr/>
          </a:p>
          <a:p>
            <a:pPr indent="0" lvl="0" marL="0" rtl="0" algn="l">
              <a:spcBef>
                <a:spcPts val="0"/>
              </a:spcBef>
              <a:spcAft>
                <a:spcPts val="0"/>
              </a:spcAft>
              <a:buNone/>
            </a:pPr>
            <a:r>
              <a:rPr lang="en"/>
              <a:t>IT’S A JOURNEY</a:t>
            </a:r>
            <a:endParaRPr/>
          </a:p>
          <a:p>
            <a:pPr indent="0" lvl="0" marL="0" rtl="0" algn="l">
              <a:spcBef>
                <a:spcPts val="0"/>
              </a:spcBef>
              <a:spcAft>
                <a:spcPts val="0"/>
              </a:spcAft>
              <a:buNone/>
            </a:pPr>
            <a:r>
              <a:rPr lang="en"/>
              <a:t>MANY LAYERS</a:t>
            </a:r>
            <a:endParaRPr/>
          </a:p>
          <a:p>
            <a:pPr indent="0" lvl="0" marL="0" rtl="0" algn="l">
              <a:spcBef>
                <a:spcPts val="0"/>
              </a:spcBef>
              <a:spcAft>
                <a:spcPts val="0"/>
              </a:spcAft>
              <a:buNone/>
            </a:pPr>
            <a:r>
              <a:rPr lang="en"/>
              <a:t>TAKES LOADS of TIME</a:t>
            </a:r>
            <a:endParaRPr/>
          </a:p>
          <a:p>
            <a:pPr indent="0" lvl="0" marL="0" rtl="0" algn="l">
              <a:spcBef>
                <a:spcPts val="0"/>
              </a:spcBef>
              <a:spcAft>
                <a:spcPts val="0"/>
              </a:spcAft>
              <a:buNone/>
            </a:pPr>
            <a:r>
              <a:t/>
            </a:r>
            <a:endParaRPr/>
          </a:p>
        </p:txBody>
      </p:sp>
      <p:sp>
        <p:nvSpPr>
          <p:cNvPr id="421" name="Google Shape;421;ge1f6a9412d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1f6a9412d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e1f6a9412d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Criticism begets more criticism, SHAME begets more shame, ONLY </a:t>
            </a:r>
            <a:r>
              <a:rPr lang="en"/>
              <a:t>LOVE begets more love</a:t>
            </a:r>
            <a:endParaRPr/>
          </a:p>
          <a:p>
            <a:pPr indent="0" lvl="0" marL="0" rtl="0" algn="l">
              <a:spcBef>
                <a:spcPts val="0"/>
              </a:spcBef>
              <a:spcAft>
                <a:spcPts val="0"/>
              </a:spcAft>
              <a:buNone/>
            </a:pPr>
            <a:r>
              <a:t/>
            </a:r>
            <a:endParaRPr/>
          </a:p>
        </p:txBody>
      </p:sp>
      <p:sp>
        <p:nvSpPr>
          <p:cNvPr id="427" name="Google Shape;427;ge1f6a9412d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e1f6a9412d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e1f6a9412d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IT’S THE ONLY WAY!</a:t>
            </a:r>
            <a:endParaRPr/>
          </a:p>
          <a:p>
            <a:pPr indent="0" lvl="0" marL="0" rtl="0" algn="l">
              <a:spcBef>
                <a:spcPts val="0"/>
              </a:spcBef>
              <a:spcAft>
                <a:spcPts val="0"/>
              </a:spcAft>
              <a:buNone/>
            </a:pPr>
            <a:r>
              <a:t/>
            </a:r>
            <a:endParaRPr/>
          </a:p>
        </p:txBody>
      </p:sp>
      <p:sp>
        <p:nvSpPr>
          <p:cNvPr id="433" name="Google Shape;433;ge1f6a9412d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238ee73e6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e238ee73e6_2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Leave you with this parting thought……… ATTITUDE of GRATITUDE</a:t>
            </a:r>
            <a:endParaRPr/>
          </a:p>
        </p:txBody>
      </p:sp>
      <p:sp>
        <p:nvSpPr>
          <p:cNvPr id="439" name="Google Shape;439;ge238ee73e6_2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dfbe231823_6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dfbe231823_6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5" name="Google Shape;445;gdfbe231823_6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238ee73e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e238ee73e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Quote from Elvin Semrad, Psychology professor: (1906-1976)</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KEEP THIS IN MIND as we go through the rest of the workshop</a:t>
            </a:r>
            <a:endParaRPr/>
          </a:p>
        </p:txBody>
      </p:sp>
      <p:sp>
        <p:nvSpPr>
          <p:cNvPr id="189" name="Google Shape;189;ge238ee73e6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dfbe231823_6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dfbe231823_6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dfbe231823_6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fbe231823_2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dfbe231823_2_3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dfbe231823_2_3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fbe231823_2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dfbe231823_2_3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dfbe231823_2_3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fbe231823_2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dfbe231823_2_3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dfbe231823_2_3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513159" y="514349"/>
            <a:ext cx="6000900" cy="22290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3600"/>
              <a:buFont typeface="Twentieth Century"/>
              <a:buNone/>
              <a:defRPr sz="36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 name="Google Shape;16;p2"/>
          <p:cNvSpPr txBox="1"/>
          <p:nvPr>
            <p:ph idx="1" type="subTitle"/>
          </p:nvPr>
        </p:nvSpPr>
        <p:spPr>
          <a:xfrm>
            <a:off x="513159" y="2882900"/>
            <a:ext cx="4800600" cy="1460400"/>
          </a:xfrm>
          <a:prstGeom prst="rect">
            <a:avLst/>
          </a:prstGeom>
          <a:noFill/>
          <a:ln>
            <a:noFill/>
          </a:ln>
        </p:spPr>
        <p:txBody>
          <a:bodyPr anchorCtr="0" anchor="t" bIns="34275" lIns="68575" spcFirstLastPara="1" rIns="68575" wrap="square" tIns="34275">
            <a:normAutofit/>
          </a:bodyPr>
          <a:lstStyle>
            <a:lvl1pPr lvl="0" rtl="0" algn="l">
              <a:spcBef>
                <a:spcPts val="300"/>
              </a:spcBef>
              <a:spcAft>
                <a:spcPts val="0"/>
              </a:spcAft>
              <a:buSzPts val="1300"/>
              <a:buNone/>
              <a:defRPr sz="1600">
                <a:solidFill>
                  <a:srgbClr val="68370E"/>
                </a:solidFill>
              </a:defRPr>
            </a:lvl1pPr>
            <a:lvl2pPr lvl="1" rtl="0" algn="ctr">
              <a:spcBef>
                <a:spcPts val="500"/>
              </a:spcBef>
              <a:spcAft>
                <a:spcPts val="0"/>
              </a:spcAft>
              <a:buSzPts val="1100"/>
              <a:buNone/>
              <a:defRPr>
                <a:solidFill>
                  <a:schemeClr val="lt1"/>
                </a:solidFill>
              </a:defRPr>
            </a:lvl2pPr>
            <a:lvl3pPr lvl="2" rtl="0" algn="ctr">
              <a:spcBef>
                <a:spcPts val="500"/>
              </a:spcBef>
              <a:spcAft>
                <a:spcPts val="0"/>
              </a:spcAft>
              <a:buSzPts val="1000"/>
              <a:buNone/>
              <a:defRPr>
                <a:solidFill>
                  <a:schemeClr val="lt1"/>
                </a:solidFill>
              </a:defRPr>
            </a:lvl3pPr>
            <a:lvl4pPr lvl="3" rtl="0" algn="ctr">
              <a:spcBef>
                <a:spcPts val="500"/>
              </a:spcBef>
              <a:spcAft>
                <a:spcPts val="0"/>
              </a:spcAft>
              <a:buSzPts val="800"/>
              <a:buNone/>
              <a:defRPr>
                <a:solidFill>
                  <a:schemeClr val="lt1"/>
                </a:solidFill>
              </a:defRPr>
            </a:lvl4pPr>
            <a:lvl5pPr lvl="4" rtl="0" algn="ctr">
              <a:spcBef>
                <a:spcPts val="500"/>
              </a:spcBef>
              <a:spcAft>
                <a:spcPts val="0"/>
              </a:spcAft>
              <a:buSzPts val="800"/>
              <a:buNone/>
              <a:defRPr>
                <a:solidFill>
                  <a:schemeClr val="lt1"/>
                </a:solidFill>
              </a:defRPr>
            </a:lvl5pPr>
            <a:lvl6pPr lvl="5" rtl="0" algn="ctr">
              <a:spcBef>
                <a:spcPts val="500"/>
              </a:spcBef>
              <a:spcAft>
                <a:spcPts val="0"/>
              </a:spcAft>
              <a:buSzPts val="800"/>
              <a:buNone/>
              <a:defRPr>
                <a:solidFill>
                  <a:schemeClr val="lt1"/>
                </a:solidFill>
              </a:defRPr>
            </a:lvl6pPr>
            <a:lvl7pPr lvl="6" rtl="0" algn="ctr">
              <a:spcBef>
                <a:spcPts val="500"/>
              </a:spcBef>
              <a:spcAft>
                <a:spcPts val="0"/>
              </a:spcAft>
              <a:buSzPts val="800"/>
              <a:buNone/>
              <a:defRPr>
                <a:solidFill>
                  <a:schemeClr val="lt1"/>
                </a:solidFill>
              </a:defRPr>
            </a:lvl7pPr>
            <a:lvl8pPr lvl="7" rtl="0" algn="ctr">
              <a:spcBef>
                <a:spcPts val="500"/>
              </a:spcBef>
              <a:spcAft>
                <a:spcPts val="0"/>
              </a:spcAft>
              <a:buSzPts val="800"/>
              <a:buNone/>
              <a:defRPr>
                <a:solidFill>
                  <a:schemeClr val="lt1"/>
                </a:solidFill>
              </a:defRPr>
            </a:lvl8pPr>
            <a:lvl9pPr lvl="8" rtl="0" algn="ctr">
              <a:spcBef>
                <a:spcPts val="500"/>
              </a:spcBef>
              <a:spcAft>
                <a:spcPts val="500"/>
              </a:spcAft>
              <a:buSzPts val="800"/>
              <a:buNone/>
              <a:defRPr>
                <a:solidFill>
                  <a:schemeClr val="lt1"/>
                </a:solidFill>
              </a:defRPr>
            </a:lvl9pPr>
          </a:lstStyle>
          <a:p/>
        </p:txBody>
      </p:sp>
      <p:cxnSp>
        <p:nvCxnSpPr>
          <p:cNvPr id="17" name="Google Shape;17;p2"/>
          <p:cNvCxnSpPr/>
          <p:nvPr/>
        </p:nvCxnSpPr>
        <p:spPr>
          <a:xfrm flipH="1">
            <a:off x="6171009" y="6350"/>
            <a:ext cx="2857500" cy="2857500"/>
          </a:xfrm>
          <a:prstGeom prst="straightConnector1">
            <a:avLst/>
          </a:prstGeom>
          <a:noFill/>
          <a:ln cap="flat" cmpd="sng" w="12700">
            <a:solidFill>
              <a:schemeClr val="lt1"/>
            </a:solidFill>
            <a:prstDash val="solid"/>
            <a:round/>
            <a:headEnd len="sm" w="sm" type="none"/>
            <a:tailEnd len="sm" w="sm" type="none"/>
          </a:ln>
        </p:spPr>
      </p:cxnSp>
      <p:cxnSp>
        <p:nvCxnSpPr>
          <p:cNvPr id="18" name="Google Shape;18;p2"/>
          <p:cNvCxnSpPr/>
          <p:nvPr/>
        </p:nvCxnSpPr>
        <p:spPr>
          <a:xfrm flipH="1">
            <a:off x="4581019" y="68659"/>
            <a:ext cx="4560600" cy="4560600"/>
          </a:xfrm>
          <a:prstGeom prst="straightConnector1">
            <a:avLst/>
          </a:prstGeom>
          <a:noFill/>
          <a:ln cap="flat" cmpd="sng" w="12700">
            <a:solidFill>
              <a:schemeClr val="lt1"/>
            </a:solidFill>
            <a:prstDash val="solid"/>
            <a:round/>
            <a:headEnd len="sm" w="sm" type="none"/>
            <a:tailEnd len="sm" w="sm" type="none"/>
          </a:ln>
        </p:spPr>
      </p:cxnSp>
      <p:cxnSp>
        <p:nvCxnSpPr>
          <p:cNvPr id="19" name="Google Shape;19;p2"/>
          <p:cNvCxnSpPr/>
          <p:nvPr/>
        </p:nvCxnSpPr>
        <p:spPr>
          <a:xfrm flipH="1">
            <a:off x="5426719" y="171450"/>
            <a:ext cx="3714900" cy="3714900"/>
          </a:xfrm>
          <a:prstGeom prst="straightConnector1">
            <a:avLst/>
          </a:prstGeom>
          <a:noFill/>
          <a:ln cap="flat" cmpd="sng" w="12700">
            <a:solidFill>
              <a:schemeClr val="lt1"/>
            </a:solidFill>
            <a:prstDash val="solid"/>
            <a:round/>
            <a:headEnd len="sm" w="sm" type="none"/>
            <a:tailEnd len="sm" w="sm" type="none"/>
          </a:ln>
        </p:spPr>
      </p:cxnSp>
      <p:cxnSp>
        <p:nvCxnSpPr>
          <p:cNvPr id="20" name="Google Shape;20;p2"/>
          <p:cNvCxnSpPr/>
          <p:nvPr/>
        </p:nvCxnSpPr>
        <p:spPr>
          <a:xfrm flipH="1">
            <a:off x="5502019" y="24208"/>
            <a:ext cx="3639600" cy="3639600"/>
          </a:xfrm>
          <a:prstGeom prst="straightConnector1">
            <a:avLst/>
          </a:prstGeom>
          <a:noFill/>
          <a:ln cap="flat" cmpd="sng" w="31750">
            <a:solidFill>
              <a:schemeClr val="lt1"/>
            </a:solidFill>
            <a:prstDash val="solid"/>
            <a:round/>
            <a:headEnd len="sm" w="sm" type="none"/>
            <a:tailEnd len="sm" w="sm" type="none"/>
          </a:ln>
        </p:spPr>
      </p:cxnSp>
      <p:cxnSp>
        <p:nvCxnSpPr>
          <p:cNvPr id="21" name="Google Shape;21;p2"/>
          <p:cNvCxnSpPr/>
          <p:nvPr/>
        </p:nvCxnSpPr>
        <p:spPr>
          <a:xfrm flipH="1">
            <a:off x="5884219" y="457201"/>
            <a:ext cx="3257400" cy="3257400"/>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2"/>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12"/>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12"/>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12"/>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6" name="Shape 86"/>
        <p:cNvGrpSpPr/>
        <p:nvPr/>
      </p:nvGrpSpPr>
      <p:grpSpPr>
        <a:xfrm>
          <a:off x="0" y="0"/>
          <a:ext cx="0" cy="0"/>
          <a:chOff x="0" y="0"/>
          <a:chExt cx="0" cy="0"/>
        </a:xfrm>
      </p:grpSpPr>
      <p:sp>
        <p:nvSpPr>
          <p:cNvPr id="87" name="Google Shape;87;p13"/>
          <p:cNvSpPr txBox="1"/>
          <p:nvPr>
            <p:ph type="title"/>
          </p:nvPr>
        </p:nvSpPr>
        <p:spPr>
          <a:xfrm>
            <a:off x="5313759" y="514350"/>
            <a:ext cx="2743200" cy="1028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1800"/>
              <a:buFont typeface="Century Gothic"/>
              <a:buNone/>
              <a:defRPr b="0" sz="1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3"/>
          <p:cNvSpPr txBox="1"/>
          <p:nvPr>
            <p:ph idx="1" type="body"/>
          </p:nvPr>
        </p:nvSpPr>
        <p:spPr>
          <a:xfrm>
            <a:off x="513159" y="514350"/>
            <a:ext cx="4457700" cy="3981300"/>
          </a:xfrm>
          <a:prstGeom prst="rect">
            <a:avLst/>
          </a:prstGeom>
          <a:noFill/>
          <a:ln>
            <a:noFill/>
          </a:ln>
        </p:spPr>
        <p:txBody>
          <a:bodyPr anchorCtr="0" anchor="ctr"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89" name="Google Shape;89;p13"/>
          <p:cNvSpPr txBox="1"/>
          <p:nvPr>
            <p:ph idx="2" type="body"/>
          </p:nvPr>
        </p:nvSpPr>
        <p:spPr>
          <a:xfrm>
            <a:off x="5313759" y="1657349"/>
            <a:ext cx="2743200" cy="15684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SzPts val="1000"/>
              <a:buNone/>
              <a:defRPr sz="1200"/>
            </a:lvl1pPr>
            <a:lvl2pPr indent="-228600" lvl="1" marL="914400" rtl="0" algn="l">
              <a:spcBef>
                <a:spcPts val="500"/>
              </a:spcBef>
              <a:spcAft>
                <a:spcPts val="0"/>
              </a:spcAft>
              <a:buSzPts val="700"/>
              <a:buNone/>
              <a:defRPr sz="900"/>
            </a:lvl2pPr>
            <a:lvl3pPr indent="-228600" lvl="2" marL="1371600" rtl="0" algn="l">
              <a:spcBef>
                <a:spcPts val="500"/>
              </a:spcBef>
              <a:spcAft>
                <a:spcPts val="0"/>
              </a:spcAft>
              <a:buSzPts val="6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90" name="Google Shape;90;p13"/>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3"/>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3"/>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3" name="Shape 93"/>
        <p:cNvGrpSpPr/>
        <p:nvPr/>
      </p:nvGrpSpPr>
      <p:grpSpPr>
        <a:xfrm>
          <a:off x="0" y="0"/>
          <a:ext cx="0" cy="0"/>
          <a:chOff x="0" y="0"/>
          <a:chExt cx="0" cy="0"/>
        </a:xfrm>
      </p:grpSpPr>
      <p:sp>
        <p:nvSpPr>
          <p:cNvPr id="94" name="Google Shape;94;p14"/>
          <p:cNvSpPr txBox="1"/>
          <p:nvPr>
            <p:ph type="title"/>
          </p:nvPr>
        </p:nvSpPr>
        <p:spPr>
          <a:xfrm>
            <a:off x="3542109" y="1085850"/>
            <a:ext cx="4514700" cy="8574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2100"/>
              <a:buFont typeface="Century Gothic"/>
              <a:buNone/>
              <a:defRPr b="0"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14"/>
          <p:cNvSpPr/>
          <p:nvPr>
            <p:ph idx="2" type="pic"/>
          </p:nvPr>
        </p:nvSpPr>
        <p:spPr>
          <a:xfrm>
            <a:off x="741759" y="685800"/>
            <a:ext cx="2460600" cy="3429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34275" lIns="68575" spcFirstLastPara="1" rIns="68575" wrap="square" tIns="34275">
            <a:noAutofit/>
          </a:bodyPr>
          <a:lstStyle>
            <a:lvl1pPr lvl="0" marR="0" rtl="0" algn="ctr">
              <a:spcBef>
                <a:spcPts val="2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1pPr>
            <a:lvl2pPr lvl="1"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2pPr>
            <a:lvl3pPr lvl="2"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3pPr>
            <a:lvl4pPr lvl="3"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4pPr>
            <a:lvl5pPr lvl="4"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5pPr>
            <a:lvl6pPr lvl="5"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6pPr>
            <a:lvl7pPr lvl="6"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7pPr>
            <a:lvl8pPr lvl="7"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8pPr>
            <a:lvl9pPr lvl="8" marR="0" rtl="0" algn="l">
              <a:spcBef>
                <a:spcPts val="500"/>
              </a:spcBef>
              <a:spcAft>
                <a:spcPts val="50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9pPr>
          </a:lstStyle>
          <a:p/>
        </p:txBody>
      </p:sp>
      <p:sp>
        <p:nvSpPr>
          <p:cNvPr id="96" name="Google Shape;96;p14"/>
          <p:cNvSpPr txBox="1"/>
          <p:nvPr>
            <p:ph idx="1" type="body"/>
          </p:nvPr>
        </p:nvSpPr>
        <p:spPr>
          <a:xfrm>
            <a:off x="3542109" y="2082800"/>
            <a:ext cx="4515900" cy="15366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lvl1pPr>
            <a:lvl2pPr indent="-228600" lvl="1" marL="914400" rtl="0" algn="l">
              <a:spcBef>
                <a:spcPts val="500"/>
              </a:spcBef>
              <a:spcAft>
                <a:spcPts val="0"/>
              </a:spcAft>
              <a:buSzPts val="700"/>
              <a:buNone/>
              <a:defRPr sz="900"/>
            </a:lvl2pPr>
            <a:lvl3pPr indent="-228600" lvl="2" marL="1371600" rtl="0" algn="l">
              <a:spcBef>
                <a:spcPts val="500"/>
              </a:spcBef>
              <a:spcAft>
                <a:spcPts val="0"/>
              </a:spcAft>
              <a:buSzPts val="6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97" name="Google Shape;97;p14"/>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14"/>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4"/>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00" name="Shape 100"/>
        <p:cNvGrpSpPr/>
        <p:nvPr/>
      </p:nvGrpSpPr>
      <p:grpSpPr>
        <a:xfrm>
          <a:off x="0" y="0"/>
          <a:ext cx="0" cy="0"/>
          <a:chOff x="0" y="0"/>
          <a:chExt cx="0" cy="0"/>
        </a:xfrm>
      </p:grpSpPr>
      <p:sp>
        <p:nvSpPr>
          <p:cNvPr id="101" name="Google Shape;101;p15"/>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15"/>
          <p:cNvSpPr/>
          <p:nvPr>
            <p:ph idx="2" type="pic"/>
          </p:nvPr>
        </p:nvSpPr>
        <p:spPr>
          <a:xfrm>
            <a:off x="514350" y="400050"/>
            <a:ext cx="8114100" cy="2343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34275" lIns="68575" spcFirstLastPara="1" rIns="68575" wrap="square" tIns="34275">
            <a:noAutofit/>
          </a:bodyPr>
          <a:lstStyle>
            <a:lvl1pPr lvl="0" marR="0" rtl="0" algn="ctr">
              <a:spcBef>
                <a:spcPts val="2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1pPr>
            <a:lvl2pPr lvl="1"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2pPr>
            <a:lvl3pPr lvl="2"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3pPr>
            <a:lvl4pPr lvl="3"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4pPr>
            <a:lvl5pPr lvl="4"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5pPr>
            <a:lvl6pPr lvl="5"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6pPr>
            <a:lvl7pPr lvl="6"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7pPr>
            <a:lvl8pPr lvl="7" marR="0" rtl="0" algn="l">
              <a:spcBef>
                <a:spcPts val="500"/>
              </a:spcBef>
              <a:spcAft>
                <a:spcPts val="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8pPr>
            <a:lvl9pPr lvl="8" marR="0" rtl="0" algn="l">
              <a:spcBef>
                <a:spcPts val="500"/>
              </a:spcBef>
              <a:spcAft>
                <a:spcPts val="500"/>
              </a:spcAft>
              <a:buClr>
                <a:schemeClr val="lt1"/>
              </a:buClr>
              <a:buSzPts val="1000"/>
              <a:buFont typeface="Noto Sans Symbols"/>
              <a:buNone/>
              <a:defRPr b="0" i="0" sz="1200" u="none" cap="none" strike="noStrike">
                <a:solidFill>
                  <a:srgbClr val="0F486F"/>
                </a:solidFill>
                <a:latin typeface="Century Gothic"/>
                <a:ea typeface="Century Gothic"/>
                <a:cs typeface="Century Gothic"/>
                <a:sym typeface="Century Gothic"/>
              </a:defRPr>
            </a:lvl9pPr>
          </a:lstStyle>
          <a:p/>
        </p:txBody>
      </p:sp>
      <p:sp>
        <p:nvSpPr>
          <p:cNvPr id="103" name="Google Shape;103;p15"/>
          <p:cNvSpPr txBox="1"/>
          <p:nvPr>
            <p:ph idx="1" type="body"/>
          </p:nvPr>
        </p:nvSpPr>
        <p:spPr>
          <a:xfrm>
            <a:off x="685801" y="2882900"/>
            <a:ext cx="6228300" cy="3429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SzPts val="1000"/>
              <a:buFont typeface="Century Gothic"/>
              <a:buNone/>
              <a:defRPr sz="1200"/>
            </a:lvl1pPr>
            <a:lvl2pPr indent="-228600" lvl="1" marL="914400" rtl="0" algn="l">
              <a:spcBef>
                <a:spcPts val="500"/>
              </a:spcBef>
              <a:spcAft>
                <a:spcPts val="0"/>
              </a:spcAft>
              <a:buSzPts val="1100"/>
              <a:buFont typeface="Century Gothic"/>
              <a:buNone/>
              <a:defRPr/>
            </a:lvl2pPr>
            <a:lvl3pPr indent="-228600" lvl="2" marL="1371600" rtl="0" algn="l">
              <a:spcBef>
                <a:spcPts val="500"/>
              </a:spcBef>
              <a:spcAft>
                <a:spcPts val="0"/>
              </a:spcAft>
              <a:buSzPts val="1000"/>
              <a:buFont typeface="Century Gothic"/>
              <a:buNone/>
              <a:defRPr/>
            </a:lvl3pPr>
            <a:lvl4pPr indent="-228600" lvl="3" marL="1828800" rtl="0" algn="l">
              <a:spcBef>
                <a:spcPts val="500"/>
              </a:spcBef>
              <a:spcAft>
                <a:spcPts val="0"/>
              </a:spcAft>
              <a:buSzPts val="800"/>
              <a:buFont typeface="Century Gothic"/>
              <a:buNone/>
              <a:defRPr/>
            </a:lvl4pPr>
            <a:lvl5pPr indent="-228600" lvl="4" marL="2286000" rtl="0" algn="l">
              <a:spcBef>
                <a:spcPts val="500"/>
              </a:spcBef>
              <a:spcAft>
                <a:spcPts val="0"/>
              </a:spcAft>
              <a:buSzPts val="800"/>
              <a:buFont typeface="Century Gothic"/>
              <a:buNone/>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04" name="Google Shape;104;p15"/>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15"/>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 name="Google Shape;106;p15"/>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7" name="Shape 107"/>
        <p:cNvGrpSpPr/>
        <p:nvPr/>
      </p:nvGrpSpPr>
      <p:grpSpPr>
        <a:xfrm>
          <a:off x="0" y="0"/>
          <a:ext cx="0" cy="0"/>
          <a:chOff x="0" y="0"/>
          <a:chExt cx="0" cy="0"/>
        </a:xfrm>
      </p:grpSpPr>
      <p:sp>
        <p:nvSpPr>
          <p:cNvPr id="108" name="Google Shape;108;p16"/>
          <p:cNvSpPr txBox="1"/>
          <p:nvPr>
            <p:ph type="title"/>
          </p:nvPr>
        </p:nvSpPr>
        <p:spPr>
          <a:xfrm>
            <a:off x="513160" y="514350"/>
            <a:ext cx="7543800" cy="2057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400"/>
              <a:buFont typeface="Century Gothic"/>
              <a:buNone/>
              <a:defRPr b="0" sz="24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16"/>
          <p:cNvSpPr txBox="1"/>
          <p:nvPr>
            <p:ph idx="1" type="body"/>
          </p:nvPr>
        </p:nvSpPr>
        <p:spPr>
          <a:xfrm>
            <a:off x="513159" y="3086100"/>
            <a:ext cx="6402000" cy="1409700"/>
          </a:xfrm>
          <a:prstGeom prst="rect">
            <a:avLst/>
          </a:prstGeom>
          <a:noFill/>
          <a:ln>
            <a:noFill/>
          </a:ln>
        </p:spPr>
        <p:txBody>
          <a:bodyPr anchorCtr="0" anchor="ctr" bIns="34275" lIns="68575" spcFirstLastPara="1" rIns="68575" wrap="square" tIns="34275">
            <a:normAutofit/>
          </a:bodyPr>
          <a:lstStyle>
            <a:lvl1pPr indent="-228600" lvl="0" marL="457200" rtl="0" algn="l">
              <a:spcBef>
                <a:spcPts val="300"/>
              </a:spcBef>
              <a:spcAft>
                <a:spcPts val="0"/>
              </a:spcAft>
              <a:buSzPts val="1200"/>
              <a:buNone/>
              <a:defRPr sz="15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110" name="Google Shape;110;p16"/>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16"/>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16"/>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3" name="Shape 113"/>
        <p:cNvGrpSpPr/>
        <p:nvPr/>
      </p:nvGrpSpPr>
      <p:grpSpPr>
        <a:xfrm>
          <a:off x="0" y="0"/>
          <a:ext cx="0" cy="0"/>
          <a:chOff x="0" y="0"/>
          <a:chExt cx="0" cy="0"/>
        </a:xfrm>
      </p:grpSpPr>
      <p:sp>
        <p:nvSpPr>
          <p:cNvPr id="114" name="Google Shape;114;p17"/>
          <p:cNvSpPr txBox="1"/>
          <p:nvPr>
            <p:ph type="title"/>
          </p:nvPr>
        </p:nvSpPr>
        <p:spPr>
          <a:xfrm>
            <a:off x="856058" y="514350"/>
            <a:ext cx="6858000" cy="2057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400"/>
              <a:buFont typeface="Century Gothic"/>
              <a:buNone/>
              <a:defRPr b="0" sz="2400" cap="none">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17"/>
          <p:cNvSpPr txBox="1"/>
          <p:nvPr>
            <p:ph idx="1" type="body"/>
          </p:nvPr>
        </p:nvSpPr>
        <p:spPr>
          <a:xfrm>
            <a:off x="1084659" y="2571750"/>
            <a:ext cx="6400800" cy="285900"/>
          </a:xfrm>
          <a:prstGeom prst="rect">
            <a:avLst/>
          </a:prstGeom>
          <a:noFill/>
          <a:ln>
            <a:noFill/>
          </a:ln>
        </p:spPr>
        <p:txBody>
          <a:bodyPr anchorCtr="0" anchor="ctr" bIns="34275" lIns="68575" spcFirstLastPara="1" rIns="68575" wrap="square" tIns="34275">
            <a:normAutofit/>
          </a:bodyPr>
          <a:lstStyle>
            <a:lvl1pPr indent="-228600" lvl="0" marL="457200" rtl="0" algn="l">
              <a:spcBef>
                <a:spcPts val="300"/>
              </a:spcBef>
              <a:spcAft>
                <a:spcPts val="0"/>
              </a:spcAft>
              <a:buSzPts val="1200"/>
              <a:buFont typeface="Century Gothic"/>
              <a:buNone/>
              <a:defRPr/>
            </a:lvl1pPr>
            <a:lvl2pPr indent="-228600" lvl="1" marL="914400" rtl="0" algn="l">
              <a:spcBef>
                <a:spcPts val="500"/>
              </a:spcBef>
              <a:spcAft>
                <a:spcPts val="0"/>
              </a:spcAft>
              <a:buSzPts val="1100"/>
              <a:buFont typeface="Century Gothic"/>
              <a:buNone/>
              <a:defRPr/>
            </a:lvl2pPr>
            <a:lvl3pPr indent="-228600" lvl="2" marL="1371600" rtl="0" algn="l">
              <a:spcBef>
                <a:spcPts val="500"/>
              </a:spcBef>
              <a:spcAft>
                <a:spcPts val="0"/>
              </a:spcAft>
              <a:buSzPts val="1000"/>
              <a:buFont typeface="Century Gothic"/>
              <a:buNone/>
              <a:defRPr/>
            </a:lvl3pPr>
            <a:lvl4pPr indent="-228600" lvl="3" marL="1828800" rtl="0" algn="l">
              <a:spcBef>
                <a:spcPts val="500"/>
              </a:spcBef>
              <a:spcAft>
                <a:spcPts val="0"/>
              </a:spcAft>
              <a:buSzPts val="800"/>
              <a:buFont typeface="Century Gothic"/>
              <a:buNone/>
              <a:defRPr/>
            </a:lvl4pPr>
            <a:lvl5pPr indent="-228600" lvl="4" marL="2286000" rtl="0" algn="l">
              <a:spcBef>
                <a:spcPts val="500"/>
              </a:spcBef>
              <a:spcAft>
                <a:spcPts val="0"/>
              </a:spcAft>
              <a:buSzPts val="800"/>
              <a:buFont typeface="Century Gothic"/>
              <a:buNone/>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16" name="Google Shape;116;p17"/>
          <p:cNvSpPr txBox="1"/>
          <p:nvPr>
            <p:ph idx="2" type="body"/>
          </p:nvPr>
        </p:nvSpPr>
        <p:spPr>
          <a:xfrm>
            <a:off x="513160" y="3225800"/>
            <a:ext cx="6400800" cy="1263600"/>
          </a:xfrm>
          <a:prstGeom prst="rect">
            <a:avLst/>
          </a:prstGeom>
          <a:noFill/>
          <a:ln>
            <a:noFill/>
          </a:ln>
        </p:spPr>
        <p:txBody>
          <a:bodyPr anchorCtr="0" anchor="ctr" bIns="34275" lIns="68575" spcFirstLastPara="1" rIns="68575" wrap="square" tIns="34275">
            <a:normAutofit/>
          </a:bodyPr>
          <a:lstStyle>
            <a:lvl1pPr indent="-228600" lvl="0" marL="457200" rtl="0" algn="l">
              <a:spcBef>
                <a:spcPts val="300"/>
              </a:spcBef>
              <a:spcAft>
                <a:spcPts val="0"/>
              </a:spcAft>
              <a:buSzPts val="1200"/>
              <a:buNone/>
              <a:defRPr sz="15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117" name="Google Shape;117;p17"/>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17"/>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 name="Google Shape;119;p17"/>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0" name="Google Shape;120;p17"/>
          <p:cNvSpPr txBox="1"/>
          <p:nvPr/>
        </p:nvSpPr>
        <p:spPr>
          <a:xfrm>
            <a:off x="398859" y="609167"/>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6000" u="none" cap="none" strike="noStrike">
                <a:solidFill>
                  <a:schemeClr val="lt1"/>
                </a:solidFill>
                <a:latin typeface="Century Gothic"/>
                <a:ea typeface="Century Gothic"/>
                <a:cs typeface="Century Gothic"/>
                <a:sym typeface="Century Gothic"/>
              </a:rPr>
              <a:t>“</a:t>
            </a:r>
            <a:endParaRPr sz="1100"/>
          </a:p>
        </p:txBody>
      </p:sp>
      <p:sp>
        <p:nvSpPr>
          <p:cNvPr id="121" name="Google Shape;121;p17"/>
          <p:cNvSpPr txBox="1"/>
          <p:nvPr/>
        </p:nvSpPr>
        <p:spPr>
          <a:xfrm>
            <a:off x="7714059" y="2076451"/>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b="0" i="0" lang="en" sz="6000" u="none" cap="none" strike="noStrik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2" name="Shape 122"/>
        <p:cNvGrpSpPr/>
        <p:nvPr/>
      </p:nvGrpSpPr>
      <p:grpSpPr>
        <a:xfrm>
          <a:off x="0" y="0"/>
          <a:ext cx="0" cy="0"/>
          <a:chOff x="0" y="0"/>
          <a:chExt cx="0" cy="0"/>
        </a:xfrm>
      </p:grpSpPr>
      <p:sp>
        <p:nvSpPr>
          <p:cNvPr id="123" name="Google Shape;123;p18"/>
          <p:cNvSpPr txBox="1"/>
          <p:nvPr>
            <p:ph type="title"/>
          </p:nvPr>
        </p:nvSpPr>
        <p:spPr>
          <a:xfrm>
            <a:off x="513159" y="2571750"/>
            <a:ext cx="6400800" cy="12732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2400"/>
              <a:buFont typeface="Century Gothic"/>
              <a:buNone/>
              <a:defRPr b="0" sz="24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18"/>
          <p:cNvSpPr txBox="1"/>
          <p:nvPr>
            <p:ph idx="1" type="body"/>
          </p:nvPr>
        </p:nvSpPr>
        <p:spPr>
          <a:xfrm>
            <a:off x="513158" y="3849736"/>
            <a:ext cx="6402000" cy="6453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200"/>
              <a:buNone/>
              <a:defRPr sz="15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125" name="Google Shape;125;p18"/>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18"/>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18"/>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28" name="Shape 128"/>
        <p:cNvGrpSpPr/>
        <p:nvPr/>
      </p:nvGrpSpPr>
      <p:grpSpPr>
        <a:xfrm>
          <a:off x="0" y="0"/>
          <a:ext cx="0" cy="0"/>
          <a:chOff x="0" y="0"/>
          <a:chExt cx="0" cy="0"/>
        </a:xfrm>
      </p:grpSpPr>
      <p:sp>
        <p:nvSpPr>
          <p:cNvPr id="129" name="Google Shape;129;p19"/>
          <p:cNvSpPr txBox="1"/>
          <p:nvPr>
            <p:ph type="title"/>
          </p:nvPr>
        </p:nvSpPr>
        <p:spPr>
          <a:xfrm>
            <a:off x="856060" y="514350"/>
            <a:ext cx="6858000" cy="2057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400"/>
              <a:buFont typeface="Century Gothic"/>
              <a:buNone/>
              <a:defRPr b="0" sz="2400" cap="none">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19"/>
          <p:cNvSpPr txBox="1"/>
          <p:nvPr>
            <p:ph idx="1" type="body"/>
          </p:nvPr>
        </p:nvSpPr>
        <p:spPr>
          <a:xfrm>
            <a:off x="513159" y="2946400"/>
            <a:ext cx="6400800" cy="7875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SzPts val="1400"/>
              <a:buNone/>
              <a:defRPr b="0" sz="1800" cap="none">
                <a:solidFill>
                  <a:schemeClr val="lt1"/>
                </a:solidFill>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31" name="Google Shape;131;p19"/>
          <p:cNvSpPr txBox="1"/>
          <p:nvPr>
            <p:ph idx="2" type="body"/>
          </p:nvPr>
        </p:nvSpPr>
        <p:spPr>
          <a:xfrm>
            <a:off x="513158" y="3733800"/>
            <a:ext cx="6400800" cy="7620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132" name="Google Shape;132;p19"/>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19"/>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19"/>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19"/>
          <p:cNvSpPr txBox="1"/>
          <p:nvPr/>
        </p:nvSpPr>
        <p:spPr>
          <a:xfrm>
            <a:off x="398859" y="609167"/>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6000" u="none" cap="none" strike="noStrike">
                <a:solidFill>
                  <a:schemeClr val="lt1"/>
                </a:solidFill>
                <a:latin typeface="Century Gothic"/>
                <a:ea typeface="Century Gothic"/>
                <a:cs typeface="Century Gothic"/>
                <a:sym typeface="Century Gothic"/>
              </a:rPr>
              <a:t>“</a:t>
            </a:r>
            <a:endParaRPr sz="1100"/>
          </a:p>
        </p:txBody>
      </p:sp>
      <p:sp>
        <p:nvSpPr>
          <p:cNvPr id="136" name="Google Shape;136;p19"/>
          <p:cNvSpPr txBox="1"/>
          <p:nvPr/>
        </p:nvSpPr>
        <p:spPr>
          <a:xfrm>
            <a:off x="7714059" y="2076451"/>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b="0" i="0" lang="en" sz="6000" u="none" cap="none" strike="noStrik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7" name="Shape 137"/>
        <p:cNvGrpSpPr/>
        <p:nvPr/>
      </p:nvGrpSpPr>
      <p:grpSpPr>
        <a:xfrm>
          <a:off x="0" y="0"/>
          <a:ext cx="0" cy="0"/>
          <a:chOff x="0" y="0"/>
          <a:chExt cx="0" cy="0"/>
        </a:xfrm>
      </p:grpSpPr>
      <p:sp>
        <p:nvSpPr>
          <p:cNvPr id="138" name="Google Shape;138;p20"/>
          <p:cNvSpPr txBox="1"/>
          <p:nvPr>
            <p:ph type="title"/>
          </p:nvPr>
        </p:nvSpPr>
        <p:spPr>
          <a:xfrm>
            <a:off x="513160" y="514350"/>
            <a:ext cx="7543800" cy="2057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700"/>
              <a:buFont typeface="Century Gothic"/>
              <a:buNone/>
              <a:defRPr b="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0"/>
          <p:cNvSpPr txBox="1"/>
          <p:nvPr>
            <p:ph idx="1" type="body"/>
          </p:nvPr>
        </p:nvSpPr>
        <p:spPr>
          <a:xfrm>
            <a:off x="513159" y="2946400"/>
            <a:ext cx="6400800" cy="6285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SzPts val="1400"/>
              <a:buNone/>
              <a:defRPr b="0" sz="1800" cap="none">
                <a:solidFill>
                  <a:schemeClr val="lt1"/>
                </a:solidFill>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40" name="Google Shape;140;p20"/>
          <p:cNvSpPr txBox="1"/>
          <p:nvPr>
            <p:ph idx="2" type="body"/>
          </p:nvPr>
        </p:nvSpPr>
        <p:spPr>
          <a:xfrm>
            <a:off x="513158" y="3575049"/>
            <a:ext cx="6400800" cy="9207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141" name="Google Shape;141;p20"/>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0"/>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20"/>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4" name="Shape 144"/>
        <p:cNvGrpSpPr/>
        <p:nvPr/>
      </p:nvGrpSpPr>
      <p:grpSpPr>
        <a:xfrm>
          <a:off x="0" y="0"/>
          <a:ext cx="0" cy="0"/>
          <a:chOff x="0" y="0"/>
          <a:chExt cx="0" cy="0"/>
        </a:xfrm>
      </p:grpSpPr>
      <p:sp>
        <p:nvSpPr>
          <p:cNvPr id="145" name="Google Shape;145;p21"/>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700"/>
              <a:buFont typeface="Century Gothic"/>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1"/>
          <p:cNvSpPr txBox="1"/>
          <p:nvPr>
            <p:ph idx="1" type="body"/>
          </p:nvPr>
        </p:nvSpPr>
        <p:spPr>
          <a:xfrm rot="5400000">
            <a:off x="2357859" y="-1330350"/>
            <a:ext cx="2711400" cy="6400800"/>
          </a:xfrm>
          <a:prstGeom prst="rect">
            <a:avLst/>
          </a:prstGeom>
          <a:noFill/>
          <a:ln>
            <a:noFill/>
          </a:ln>
        </p:spPr>
        <p:txBody>
          <a:bodyPr anchorCtr="0" anchor="t"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47" name="Google Shape;147;p21"/>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1"/>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21"/>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0" name="Shape 150"/>
        <p:cNvGrpSpPr/>
        <p:nvPr/>
      </p:nvGrpSpPr>
      <p:grpSpPr>
        <a:xfrm>
          <a:off x="0" y="0"/>
          <a:ext cx="0" cy="0"/>
          <a:chOff x="0" y="0"/>
          <a:chExt cx="0" cy="0"/>
        </a:xfrm>
      </p:grpSpPr>
      <p:sp>
        <p:nvSpPr>
          <p:cNvPr id="151" name="Google Shape;151;p22"/>
          <p:cNvSpPr txBox="1"/>
          <p:nvPr>
            <p:ph type="title"/>
          </p:nvPr>
        </p:nvSpPr>
        <p:spPr>
          <a:xfrm rot="5400000">
            <a:off x="5570859" y="1457250"/>
            <a:ext cx="3429000" cy="15432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2"/>
          <p:cNvSpPr txBox="1"/>
          <p:nvPr>
            <p:ph idx="1" type="body"/>
          </p:nvPr>
        </p:nvSpPr>
        <p:spPr>
          <a:xfrm rot="5400000">
            <a:off x="1457400" y="-428700"/>
            <a:ext cx="3981300" cy="5867400"/>
          </a:xfrm>
          <a:prstGeom prst="rect">
            <a:avLst/>
          </a:prstGeom>
          <a:noFill/>
          <a:ln>
            <a:noFill/>
          </a:ln>
        </p:spPr>
        <p:txBody>
          <a:bodyPr anchorCtr="0" anchor="t"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153" name="Google Shape;153;p22"/>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2"/>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2"/>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 name="Google Shape;25;p4"/>
          <p:cNvSpPr txBox="1"/>
          <p:nvPr>
            <p:ph idx="1" type="body"/>
          </p:nvPr>
        </p:nvSpPr>
        <p:spPr>
          <a:xfrm>
            <a:off x="513159" y="514350"/>
            <a:ext cx="6400800" cy="2711400"/>
          </a:xfrm>
          <a:prstGeom prst="rect">
            <a:avLst/>
          </a:prstGeom>
          <a:noFill/>
          <a:ln>
            <a:noFill/>
          </a:ln>
        </p:spPr>
        <p:txBody>
          <a:bodyPr anchorCtr="0" anchor="ctr"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6"/>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 name="Google Shape;40;p6"/>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 name="Google Shape;41;p6"/>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7"/>
          <p:cNvSpPr txBox="1"/>
          <p:nvPr>
            <p:ph type="ctrTitle"/>
          </p:nvPr>
        </p:nvSpPr>
        <p:spPr>
          <a:xfrm>
            <a:off x="513159" y="514349"/>
            <a:ext cx="6000900" cy="22290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3600"/>
              <a:buFont typeface="Century Gothic"/>
              <a:buNone/>
              <a:defRPr sz="36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 name="Google Shape;44;p7"/>
          <p:cNvSpPr txBox="1"/>
          <p:nvPr>
            <p:ph idx="1" type="subTitle"/>
          </p:nvPr>
        </p:nvSpPr>
        <p:spPr>
          <a:xfrm>
            <a:off x="513159" y="2882900"/>
            <a:ext cx="4800600" cy="1460400"/>
          </a:xfrm>
          <a:prstGeom prst="rect">
            <a:avLst/>
          </a:prstGeom>
          <a:noFill/>
          <a:ln>
            <a:noFill/>
          </a:ln>
        </p:spPr>
        <p:txBody>
          <a:bodyPr anchorCtr="0" anchor="t" bIns="34275" lIns="68575" spcFirstLastPara="1" rIns="68575" wrap="square" tIns="34275">
            <a:normAutofit/>
          </a:bodyPr>
          <a:lstStyle>
            <a:lvl1pPr lvl="0" rtl="0" algn="l">
              <a:spcBef>
                <a:spcPts val="300"/>
              </a:spcBef>
              <a:spcAft>
                <a:spcPts val="0"/>
              </a:spcAft>
              <a:buSzPts val="1300"/>
              <a:buNone/>
              <a:defRPr sz="1600">
                <a:solidFill>
                  <a:srgbClr val="0F486F"/>
                </a:solidFill>
              </a:defRPr>
            </a:lvl1pPr>
            <a:lvl2pPr lvl="1" rtl="0" algn="ctr">
              <a:spcBef>
                <a:spcPts val="500"/>
              </a:spcBef>
              <a:spcAft>
                <a:spcPts val="0"/>
              </a:spcAft>
              <a:buSzPts val="1100"/>
              <a:buNone/>
              <a:defRPr>
                <a:solidFill>
                  <a:schemeClr val="lt1"/>
                </a:solidFill>
              </a:defRPr>
            </a:lvl2pPr>
            <a:lvl3pPr lvl="2" rtl="0" algn="ctr">
              <a:spcBef>
                <a:spcPts val="500"/>
              </a:spcBef>
              <a:spcAft>
                <a:spcPts val="0"/>
              </a:spcAft>
              <a:buSzPts val="1000"/>
              <a:buNone/>
              <a:defRPr>
                <a:solidFill>
                  <a:schemeClr val="lt1"/>
                </a:solidFill>
              </a:defRPr>
            </a:lvl3pPr>
            <a:lvl4pPr lvl="3" rtl="0" algn="ctr">
              <a:spcBef>
                <a:spcPts val="500"/>
              </a:spcBef>
              <a:spcAft>
                <a:spcPts val="0"/>
              </a:spcAft>
              <a:buSzPts val="800"/>
              <a:buNone/>
              <a:defRPr>
                <a:solidFill>
                  <a:schemeClr val="lt1"/>
                </a:solidFill>
              </a:defRPr>
            </a:lvl4pPr>
            <a:lvl5pPr lvl="4" rtl="0" algn="ctr">
              <a:spcBef>
                <a:spcPts val="500"/>
              </a:spcBef>
              <a:spcAft>
                <a:spcPts val="0"/>
              </a:spcAft>
              <a:buSzPts val="800"/>
              <a:buNone/>
              <a:defRPr>
                <a:solidFill>
                  <a:schemeClr val="lt1"/>
                </a:solidFill>
              </a:defRPr>
            </a:lvl5pPr>
            <a:lvl6pPr lvl="5" rtl="0" algn="ctr">
              <a:spcBef>
                <a:spcPts val="500"/>
              </a:spcBef>
              <a:spcAft>
                <a:spcPts val="0"/>
              </a:spcAft>
              <a:buSzPts val="800"/>
              <a:buNone/>
              <a:defRPr>
                <a:solidFill>
                  <a:schemeClr val="lt1"/>
                </a:solidFill>
              </a:defRPr>
            </a:lvl6pPr>
            <a:lvl7pPr lvl="6" rtl="0" algn="ctr">
              <a:spcBef>
                <a:spcPts val="500"/>
              </a:spcBef>
              <a:spcAft>
                <a:spcPts val="0"/>
              </a:spcAft>
              <a:buSzPts val="800"/>
              <a:buNone/>
              <a:defRPr>
                <a:solidFill>
                  <a:schemeClr val="lt1"/>
                </a:solidFill>
              </a:defRPr>
            </a:lvl7pPr>
            <a:lvl8pPr lvl="7" rtl="0" algn="ctr">
              <a:spcBef>
                <a:spcPts val="500"/>
              </a:spcBef>
              <a:spcAft>
                <a:spcPts val="0"/>
              </a:spcAft>
              <a:buSzPts val="800"/>
              <a:buNone/>
              <a:defRPr>
                <a:solidFill>
                  <a:schemeClr val="lt1"/>
                </a:solidFill>
              </a:defRPr>
            </a:lvl8pPr>
            <a:lvl9pPr lvl="8" rtl="0" algn="ctr">
              <a:spcBef>
                <a:spcPts val="500"/>
              </a:spcBef>
              <a:spcAft>
                <a:spcPts val="500"/>
              </a:spcAft>
              <a:buSzPts val="800"/>
              <a:buNone/>
              <a:defRPr>
                <a:solidFill>
                  <a:schemeClr val="lt1"/>
                </a:solidFill>
              </a:defRPr>
            </a:lvl9pPr>
          </a:lstStyle>
          <a:p/>
        </p:txBody>
      </p:sp>
      <p:sp>
        <p:nvSpPr>
          <p:cNvPr id="45" name="Google Shape;45;p7"/>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 name="Google Shape;46;p7"/>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 name="Google Shape;47;p7"/>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48" name="Google Shape;48;p7"/>
          <p:cNvCxnSpPr/>
          <p:nvPr/>
        </p:nvCxnSpPr>
        <p:spPr>
          <a:xfrm flipH="1">
            <a:off x="6171009" y="6350"/>
            <a:ext cx="2857500" cy="2857500"/>
          </a:xfrm>
          <a:prstGeom prst="straightConnector1">
            <a:avLst/>
          </a:prstGeom>
          <a:noFill/>
          <a:ln cap="flat" cmpd="sng" w="12700">
            <a:solidFill>
              <a:schemeClr val="lt1"/>
            </a:solidFill>
            <a:prstDash val="solid"/>
            <a:round/>
            <a:headEnd len="sm" w="sm" type="none"/>
            <a:tailEnd len="sm" w="sm" type="none"/>
          </a:ln>
        </p:spPr>
      </p:cxnSp>
      <p:cxnSp>
        <p:nvCxnSpPr>
          <p:cNvPr id="49" name="Google Shape;49;p7"/>
          <p:cNvCxnSpPr/>
          <p:nvPr/>
        </p:nvCxnSpPr>
        <p:spPr>
          <a:xfrm flipH="1">
            <a:off x="4581019" y="68659"/>
            <a:ext cx="4560600" cy="4560600"/>
          </a:xfrm>
          <a:prstGeom prst="straightConnector1">
            <a:avLst/>
          </a:prstGeom>
          <a:noFill/>
          <a:ln cap="flat" cmpd="sng" w="12700">
            <a:solidFill>
              <a:schemeClr val="lt1"/>
            </a:solidFill>
            <a:prstDash val="solid"/>
            <a:round/>
            <a:headEnd len="sm" w="sm" type="none"/>
            <a:tailEnd len="sm" w="sm" type="none"/>
          </a:ln>
        </p:spPr>
      </p:cxnSp>
      <p:cxnSp>
        <p:nvCxnSpPr>
          <p:cNvPr id="50" name="Google Shape;50;p7"/>
          <p:cNvCxnSpPr/>
          <p:nvPr/>
        </p:nvCxnSpPr>
        <p:spPr>
          <a:xfrm flipH="1">
            <a:off x="5426719" y="171450"/>
            <a:ext cx="3714900" cy="3714900"/>
          </a:xfrm>
          <a:prstGeom prst="straightConnector1">
            <a:avLst/>
          </a:prstGeom>
          <a:noFill/>
          <a:ln cap="flat" cmpd="sng" w="12700">
            <a:solidFill>
              <a:schemeClr val="lt1"/>
            </a:solidFill>
            <a:prstDash val="solid"/>
            <a:round/>
            <a:headEnd len="sm" w="sm" type="none"/>
            <a:tailEnd len="sm" w="sm" type="none"/>
          </a:ln>
        </p:spPr>
      </p:cxnSp>
      <p:cxnSp>
        <p:nvCxnSpPr>
          <p:cNvPr id="51" name="Google Shape;51;p7"/>
          <p:cNvCxnSpPr/>
          <p:nvPr/>
        </p:nvCxnSpPr>
        <p:spPr>
          <a:xfrm flipH="1">
            <a:off x="5502019" y="24208"/>
            <a:ext cx="3639600" cy="3639600"/>
          </a:xfrm>
          <a:prstGeom prst="straightConnector1">
            <a:avLst/>
          </a:prstGeom>
          <a:noFill/>
          <a:ln cap="flat" cmpd="sng" w="31750">
            <a:solidFill>
              <a:schemeClr val="lt1"/>
            </a:solidFill>
            <a:prstDash val="solid"/>
            <a:round/>
            <a:headEnd len="sm" w="sm" type="none"/>
            <a:tailEnd len="sm" w="sm" type="none"/>
          </a:ln>
        </p:spPr>
      </p:cxnSp>
      <p:cxnSp>
        <p:nvCxnSpPr>
          <p:cNvPr id="52" name="Google Shape;52;p7"/>
          <p:cNvCxnSpPr/>
          <p:nvPr/>
        </p:nvCxnSpPr>
        <p:spPr>
          <a:xfrm flipH="1">
            <a:off x="5884219" y="457201"/>
            <a:ext cx="3257400" cy="3257400"/>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8"/>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 name="Google Shape;55;p8"/>
          <p:cNvSpPr txBox="1"/>
          <p:nvPr>
            <p:ph idx="1" type="body"/>
          </p:nvPr>
        </p:nvSpPr>
        <p:spPr>
          <a:xfrm>
            <a:off x="513159" y="514350"/>
            <a:ext cx="6400800" cy="2711400"/>
          </a:xfrm>
          <a:prstGeom prst="rect">
            <a:avLst/>
          </a:prstGeom>
          <a:noFill/>
          <a:ln>
            <a:noFill/>
          </a:ln>
        </p:spPr>
        <p:txBody>
          <a:bodyPr anchorCtr="0" anchor="ctr"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56" name="Google Shape;56;p8"/>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 name="Google Shape;57;p8"/>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 name="Google Shape;58;p8"/>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9"/>
          <p:cNvSpPr txBox="1"/>
          <p:nvPr>
            <p:ph type="title"/>
          </p:nvPr>
        </p:nvSpPr>
        <p:spPr>
          <a:xfrm>
            <a:off x="513158" y="1504950"/>
            <a:ext cx="6400800" cy="17112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2700"/>
              <a:buFont typeface="Century Gothic"/>
              <a:buNone/>
              <a:defRPr b="0" sz="27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9"/>
          <p:cNvSpPr txBox="1"/>
          <p:nvPr>
            <p:ph idx="1" type="body"/>
          </p:nvPr>
        </p:nvSpPr>
        <p:spPr>
          <a:xfrm>
            <a:off x="513160" y="3371850"/>
            <a:ext cx="6400800" cy="11238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solidFill>
                  <a:srgbClr val="0F486F"/>
                </a:solidFill>
              </a:defRPr>
            </a:lvl1pPr>
            <a:lvl2pPr indent="-228600" lvl="1" marL="914400" rtl="0" algn="l">
              <a:spcBef>
                <a:spcPts val="500"/>
              </a:spcBef>
              <a:spcAft>
                <a:spcPts val="0"/>
              </a:spcAft>
              <a:buSzPts val="1100"/>
              <a:buNone/>
              <a:defRPr sz="1400">
                <a:solidFill>
                  <a:schemeClr val="lt1"/>
                </a:solidFill>
              </a:defRPr>
            </a:lvl2pPr>
            <a:lvl3pPr indent="-228600" lvl="2" marL="1371600" rtl="0" algn="l">
              <a:spcBef>
                <a:spcPts val="500"/>
              </a:spcBef>
              <a:spcAft>
                <a:spcPts val="0"/>
              </a:spcAft>
              <a:buSzPts val="1000"/>
              <a:buNone/>
              <a:defRPr sz="1200">
                <a:solidFill>
                  <a:schemeClr val="lt1"/>
                </a:solidFill>
              </a:defRPr>
            </a:lvl3pPr>
            <a:lvl4pPr indent="-228600" lvl="3" marL="1828800" rtl="0" algn="l">
              <a:spcBef>
                <a:spcPts val="500"/>
              </a:spcBef>
              <a:spcAft>
                <a:spcPts val="0"/>
              </a:spcAft>
              <a:buSzPts val="800"/>
              <a:buNone/>
              <a:defRPr sz="1100">
                <a:solidFill>
                  <a:schemeClr val="lt1"/>
                </a:solidFill>
              </a:defRPr>
            </a:lvl4pPr>
            <a:lvl5pPr indent="-228600" lvl="4" marL="2286000" rtl="0" algn="l">
              <a:spcBef>
                <a:spcPts val="500"/>
              </a:spcBef>
              <a:spcAft>
                <a:spcPts val="0"/>
              </a:spcAft>
              <a:buSzPts val="800"/>
              <a:buNone/>
              <a:defRPr sz="1100">
                <a:solidFill>
                  <a:schemeClr val="lt1"/>
                </a:solidFill>
              </a:defRPr>
            </a:lvl5pPr>
            <a:lvl6pPr indent="-228600" lvl="5" marL="2743200" rtl="0" algn="l">
              <a:spcBef>
                <a:spcPts val="500"/>
              </a:spcBef>
              <a:spcAft>
                <a:spcPts val="0"/>
              </a:spcAft>
              <a:buSzPts val="800"/>
              <a:buNone/>
              <a:defRPr sz="1100">
                <a:solidFill>
                  <a:schemeClr val="lt1"/>
                </a:solidFill>
              </a:defRPr>
            </a:lvl6pPr>
            <a:lvl7pPr indent="-228600" lvl="6" marL="3200400" rtl="0" algn="l">
              <a:spcBef>
                <a:spcPts val="500"/>
              </a:spcBef>
              <a:spcAft>
                <a:spcPts val="0"/>
              </a:spcAft>
              <a:buSzPts val="800"/>
              <a:buNone/>
              <a:defRPr sz="1100">
                <a:solidFill>
                  <a:schemeClr val="lt1"/>
                </a:solidFill>
              </a:defRPr>
            </a:lvl7pPr>
            <a:lvl8pPr indent="-228600" lvl="7" marL="3657600" rtl="0" algn="l">
              <a:spcBef>
                <a:spcPts val="500"/>
              </a:spcBef>
              <a:spcAft>
                <a:spcPts val="0"/>
              </a:spcAft>
              <a:buSzPts val="800"/>
              <a:buNone/>
              <a:defRPr sz="1100">
                <a:solidFill>
                  <a:schemeClr val="lt1"/>
                </a:solidFill>
              </a:defRPr>
            </a:lvl8pPr>
            <a:lvl9pPr indent="-228600" lvl="8" marL="4114800" rtl="0" algn="l">
              <a:spcBef>
                <a:spcPts val="500"/>
              </a:spcBef>
              <a:spcAft>
                <a:spcPts val="500"/>
              </a:spcAft>
              <a:buSzPts val="800"/>
              <a:buNone/>
              <a:defRPr sz="1100">
                <a:solidFill>
                  <a:schemeClr val="lt1"/>
                </a:solidFill>
              </a:defRPr>
            </a:lvl9pPr>
          </a:lstStyle>
          <a:p/>
        </p:txBody>
      </p:sp>
      <p:sp>
        <p:nvSpPr>
          <p:cNvPr id="62" name="Google Shape;62;p9"/>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 name="Google Shape;63;p9"/>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9"/>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10"/>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0"/>
          <p:cNvSpPr txBox="1"/>
          <p:nvPr>
            <p:ph idx="1" type="body"/>
          </p:nvPr>
        </p:nvSpPr>
        <p:spPr>
          <a:xfrm>
            <a:off x="513158" y="514350"/>
            <a:ext cx="3703200" cy="2711400"/>
          </a:xfrm>
          <a:prstGeom prst="rect">
            <a:avLst/>
          </a:prstGeom>
          <a:noFill/>
          <a:ln>
            <a:noFill/>
          </a:ln>
        </p:spPr>
        <p:txBody>
          <a:bodyPr anchorCtr="0" anchor="ctr"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68" name="Google Shape;68;p10"/>
          <p:cNvSpPr txBox="1"/>
          <p:nvPr>
            <p:ph idx="2" type="body"/>
          </p:nvPr>
        </p:nvSpPr>
        <p:spPr>
          <a:xfrm>
            <a:off x="4356100" y="514351"/>
            <a:ext cx="3700800" cy="2711400"/>
          </a:xfrm>
          <a:prstGeom prst="rect">
            <a:avLst/>
          </a:prstGeom>
          <a:noFill/>
          <a:ln>
            <a:noFill/>
          </a:ln>
        </p:spPr>
        <p:txBody>
          <a:bodyPr anchorCtr="0" anchor="ctr"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69" name="Google Shape;69;p10"/>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0"/>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0"/>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 name="Shape 72"/>
        <p:cNvGrpSpPr/>
        <p:nvPr/>
      </p:nvGrpSpPr>
      <p:grpSpPr>
        <a:xfrm>
          <a:off x="0" y="0"/>
          <a:ext cx="0" cy="0"/>
          <a:chOff x="0" y="0"/>
          <a:chExt cx="0" cy="0"/>
        </a:xfrm>
      </p:grpSpPr>
      <p:sp>
        <p:nvSpPr>
          <p:cNvPr id="73" name="Google Shape;73;p11"/>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2700"/>
              <a:buFont typeface="Century Gothic"/>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1"/>
          <p:cNvSpPr txBox="1"/>
          <p:nvPr>
            <p:ph idx="1" type="body"/>
          </p:nvPr>
        </p:nvSpPr>
        <p:spPr>
          <a:xfrm>
            <a:off x="729060" y="514350"/>
            <a:ext cx="3487200" cy="4323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SzPts val="1700"/>
              <a:buNone/>
              <a:defRPr b="0" sz="2100">
                <a:solidFill>
                  <a:schemeClr val="lt1"/>
                </a:solidFill>
              </a:defRPr>
            </a:lvl1pPr>
            <a:lvl2pPr indent="-228600" lvl="1" marL="914400" rtl="0" algn="l">
              <a:spcBef>
                <a:spcPts val="500"/>
              </a:spcBef>
              <a:spcAft>
                <a:spcPts val="0"/>
              </a:spcAft>
              <a:buSzPts val="1200"/>
              <a:buNone/>
              <a:defRPr b="1" sz="1500"/>
            </a:lvl2pPr>
            <a:lvl3pPr indent="-228600" lvl="2" marL="1371600" rtl="0" algn="l">
              <a:spcBef>
                <a:spcPts val="500"/>
              </a:spcBef>
              <a:spcAft>
                <a:spcPts val="0"/>
              </a:spcAft>
              <a:buSzPts val="1100"/>
              <a:buNone/>
              <a:defRPr b="1" sz="1400"/>
            </a:lvl3pPr>
            <a:lvl4pPr indent="-228600" lvl="3" marL="1828800" rtl="0" algn="l">
              <a:spcBef>
                <a:spcPts val="500"/>
              </a:spcBef>
              <a:spcAft>
                <a:spcPts val="0"/>
              </a:spcAft>
              <a:buSzPts val="1000"/>
              <a:buNone/>
              <a:defRPr b="1" sz="1200"/>
            </a:lvl4pPr>
            <a:lvl5pPr indent="-228600" lvl="4" marL="2286000" rtl="0" algn="l">
              <a:spcBef>
                <a:spcPts val="500"/>
              </a:spcBef>
              <a:spcAft>
                <a:spcPts val="0"/>
              </a:spcAft>
              <a:buSzPts val="1000"/>
              <a:buNone/>
              <a:defRPr b="1" sz="1200"/>
            </a:lvl5pPr>
            <a:lvl6pPr indent="-228600" lvl="5" marL="2743200" rtl="0" algn="l">
              <a:spcBef>
                <a:spcPts val="500"/>
              </a:spcBef>
              <a:spcAft>
                <a:spcPts val="0"/>
              </a:spcAft>
              <a:buSzPts val="1000"/>
              <a:buNone/>
              <a:defRPr b="1" sz="1200"/>
            </a:lvl6pPr>
            <a:lvl7pPr indent="-228600" lvl="6" marL="3200400" rtl="0" algn="l">
              <a:spcBef>
                <a:spcPts val="500"/>
              </a:spcBef>
              <a:spcAft>
                <a:spcPts val="0"/>
              </a:spcAft>
              <a:buSzPts val="1000"/>
              <a:buNone/>
              <a:defRPr b="1" sz="1200"/>
            </a:lvl7pPr>
            <a:lvl8pPr indent="-228600" lvl="7" marL="3657600" rtl="0" algn="l">
              <a:spcBef>
                <a:spcPts val="500"/>
              </a:spcBef>
              <a:spcAft>
                <a:spcPts val="0"/>
              </a:spcAft>
              <a:buSzPts val="1000"/>
              <a:buNone/>
              <a:defRPr b="1" sz="1200"/>
            </a:lvl8pPr>
            <a:lvl9pPr indent="-228600" lvl="8" marL="4114800" rtl="0" algn="l">
              <a:spcBef>
                <a:spcPts val="500"/>
              </a:spcBef>
              <a:spcAft>
                <a:spcPts val="500"/>
              </a:spcAft>
              <a:buSzPts val="1000"/>
              <a:buNone/>
              <a:defRPr b="1" sz="1200"/>
            </a:lvl9pPr>
          </a:lstStyle>
          <a:p/>
        </p:txBody>
      </p:sp>
      <p:sp>
        <p:nvSpPr>
          <p:cNvPr id="75" name="Google Shape;75;p11"/>
          <p:cNvSpPr txBox="1"/>
          <p:nvPr>
            <p:ph idx="2" type="body"/>
          </p:nvPr>
        </p:nvSpPr>
        <p:spPr>
          <a:xfrm>
            <a:off x="513158" y="952897"/>
            <a:ext cx="3703200" cy="2272800"/>
          </a:xfrm>
          <a:prstGeom prst="rect">
            <a:avLst/>
          </a:prstGeom>
          <a:noFill/>
          <a:ln>
            <a:noFill/>
          </a:ln>
        </p:spPr>
        <p:txBody>
          <a:bodyPr anchorCtr="0" anchor="t"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76" name="Google Shape;76;p11"/>
          <p:cNvSpPr txBox="1"/>
          <p:nvPr>
            <p:ph idx="3" type="body"/>
          </p:nvPr>
        </p:nvSpPr>
        <p:spPr>
          <a:xfrm>
            <a:off x="4559300" y="514350"/>
            <a:ext cx="3498900" cy="4323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SzPts val="1700"/>
              <a:buNone/>
              <a:defRPr b="0" sz="2100">
                <a:solidFill>
                  <a:schemeClr val="lt1"/>
                </a:solidFill>
              </a:defRPr>
            </a:lvl1pPr>
            <a:lvl2pPr indent="-228600" lvl="1" marL="914400" rtl="0" algn="l">
              <a:spcBef>
                <a:spcPts val="500"/>
              </a:spcBef>
              <a:spcAft>
                <a:spcPts val="0"/>
              </a:spcAft>
              <a:buSzPts val="1200"/>
              <a:buNone/>
              <a:defRPr b="1" sz="1500"/>
            </a:lvl2pPr>
            <a:lvl3pPr indent="-228600" lvl="2" marL="1371600" rtl="0" algn="l">
              <a:spcBef>
                <a:spcPts val="500"/>
              </a:spcBef>
              <a:spcAft>
                <a:spcPts val="0"/>
              </a:spcAft>
              <a:buSzPts val="1100"/>
              <a:buNone/>
              <a:defRPr b="1" sz="1400"/>
            </a:lvl3pPr>
            <a:lvl4pPr indent="-228600" lvl="3" marL="1828800" rtl="0" algn="l">
              <a:spcBef>
                <a:spcPts val="500"/>
              </a:spcBef>
              <a:spcAft>
                <a:spcPts val="0"/>
              </a:spcAft>
              <a:buSzPts val="1000"/>
              <a:buNone/>
              <a:defRPr b="1" sz="1200"/>
            </a:lvl4pPr>
            <a:lvl5pPr indent="-228600" lvl="4" marL="2286000" rtl="0" algn="l">
              <a:spcBef>
                <a:spcPts val="500"/>
              </a:spcBef>
              <a:spcAft>
                <a:spcPts val="0"/>
              </a:spcAft>
              <a:buSzPts val="1000"/>
              <a:buNone/>
              <a:defRPr b="1" sz="1200"/>
            </a:lvl5pPr>
            <a:lvl6pPr indent="-228600" lvl="5" marL="2743200" rtl="0" algn="l">
              <a:spcBef>
                <a:spcPts val="500"/>
              </a:spcBef>
              <a:spcAft>
                <a:spcPts val="0"/>
              </a:spcAft>
              <a:buSzPts val="1000"/>
              <a:buNone/>
              <a:defRPr b="1" sz="1200"/>
            </a:lvl6pPr>
            <a:lvl7pPr indent="-228600" lvl="6" marL="3200400" rtl="0" algn="l">
              <a:spcBef>
                <a:spcPts val="500"/>
              </a:spcBef>
              <a:spcAft>
                <a:spcPts val="0"/>
              </a:spcAft>
              <a:buSzPts val="1000"/>
              <a:buNone/>
              <a:defRPr b="1" sz="1200"/>
            </a:lvl7pPr>
            <a:lvl8pPr indent="-228600" lvl="7" marL="3657600" rtl="0" algn="l">
              <a:spcBef>
                <a:spcPts val="500"/>
              </a:spcBef>
              <a:spcAft>
                <a:spcPts val="0"/>
              </a:spcAft>
              <a:buSzPts val="1000"/>
              <a:buNone/>
              <a:defRPr b="1" sz="1200"/>
            </a:lvl8pPr>
            <a:lvl9pPr indent="-228600" lvl="8" marL="4114800" rtl="0" algn="l">
              <a:spcBef>
                <a:spcPts val="500"/>
              </a:spcBef>
              <a:spcAft>
                <a:spcPts val="500"/>
              </a:spcAft>
              <a:buSzPts val="1000"/>
              <a:buNone/>
              <a:defRPr b="1" sz="1200"/>
            </a:lvl9pPr>
          </a:lstStyle>
          <a:p/>
        </p:txBody>
      </p:sp>
      <p:sp>
        <p:nvSpPr>
          <p:cNvPr id="77" name="Google Shape;77;p11"/>
          <p:cNvSpPr txBox="1"/>
          <p:nvPr>
            <p:ph idx="4" type="body"/>
          </p:nvPr>
        </p:nvSpPr>
        <p:spPr>
          <a:xfrm>
            <a:off x="4354909" y="946547"/>
            <a:ext cx="3696900" cy="2272800"/>
          </a:xfrm>
          <a:prstGeom prst="rect">
            <a:avLst/>
          </a:prstGeom>
          <a:noFill/>
          <a:ln>
            <a:noFill/>
          </a:ln>
        </p:spPr>
        <p:txBody>
          <a:bodyPr anchorCtr="0" anchor="t" bIns="34275" lIns="68575" spcFirstLastPara="1" rIns="68575" wrap="square" tIns="34275">
            <a:normAutofit/>
          </a:bodyPr>
          <a:lstStyle>
            <a:lvl1pPr indent="-298450" lvl="0" marL="457200" rtl="0" algn="l">
              <a:spcBef>
                <a:spcPts val="300"/>
              </a:spcBef>
              <a:spcAft>
                <a:spcPts val="0"/>
              </a:spcAft>
              <a:buSzPts val="1100"/>
              <a:buChar char="▶"/>
              <a:defRPr/>
            </a:lvl1pPr>
            <a:lvl2pPr indent="-298450" lvl="1" marL="914400" rtl="0" algn="l">
              <a:spcBef>
                <a:spcPts val="500"/>
              </a:spcBef>
              <a:spcAft>
                <a:spcPts val="0"/>
              </a:spcAft>
              <a:buSzPts val="1100"/>
              <a:buChar char="▶"/>
              <a:defRPr/>
            </a:lvl2pPr>
            <a:lvl3pPr indent="-298450" lvl="2" marL="1371600" rtl="0" algn="l">
              <a:spcBef>
                <a:spcPts val="500"/>
              </a:spcBef>
              <a:spcAft>
                <a:spcPts val="0"/>
              </a:spcAft>
              <a:buSzPts val="1100"/>
              <a:buChar char="▶"/>
              <a:defRPr/>
            </a:lvl3pPr>
            <a:lvl4pPr indent="-298450" lvl="3" marL="1828800" rtl="0" algn="l">
              <a:spcBef>
                <a:spcPts val="500"/>
              </a:spcBef>
              <a:spcAft>
                <a:spcPts val="0"/>
              </a:spcAft>
              <a:buSzPts val="1100"/>
              <a:buChar char="▶"/>
              <a:defRPr/>
            </a:lvl4pPr>
            <a:lvl5pPr indent="-298450" lvl="4" marL="2286000" rtl="0" algn="l">
              <a:spcBef>
                <a:spcPts val="500"/>
              </a:spcBef>
              <a:spcAft>
                <a:spcPts val="0"/>
              </a:spcAft>
              <a:buSzPts val="1100"/>
              <a:buChar char="▶"/>
              <a:defRPr/>
            </a:lvl5pPr>
            <a:lvl6pPr indent="-298450" lvl="5" marL="2743200" rtl="0" algn="l">
              <a:spcBef>
                <a:spcPts val="500"/>
              </a:spcBef>
              <a:spcAft>
                <a:spcPts val="0"/>
              </a:spcAft>
              <a:buSzPts val="1100"/>
              <a:buChar char="▶"/>
              <a:defRPr/>
            </a:lvl6pPr>
            <a:lvl7pPr indent="-298450" lvl="6" marL="3200400" rtl="0" algn="l">
              <a:spcBef>
                <a:spcPts val="500"/>
              </a:spcBef>
              <a:spcAft>
                <a:spcPts val="0"/>
              </a:spcAft>
              <a:buSzPts val="1100"/>
              <a:buChar char="▶"/>
              <a:defRPr/>
            </a:lvl7pPr>
            <a:lvl8pPr indent="-298450" lvl="7" marL="3657600" rtl="0" algn="l">
              <a:spcBef>
                <a:spcPts val="500"/>
              </a:spcBef>
              <a:spcAft>
                <a:spcPts val="0"/>
              </a:spcAft>
              <a:buSzPts val="1100"/>
              <a:buChar char="▶"/>
              <a:defRPr/>
            </a:lvl8pPr>
            <a:lvl9pPr indent="-298450" lvl="8" marL="4114800" rtl="0" algn="l">
              <a:spcBef>
                <a:spcPts val="500"/>
              </a:spcBef>
              <a:spcAft>
                <a:spcPts val="500"/>
              </a:spcAft>
              <a:buSzPts val="1100"/>
              <a:buChar char="▶"/>
              <a:defRPr/>
            </a:lvl9pPr>
          </a:lstStyle>
          <a:p/>
        </p:txBody>
      </p:sp>
      <p:sp>
        <p:nvSpPr>
          <p:cNvPr id="78" name="Google Shape;78;p11"/>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1"/>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1"/>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5" Type="http://schemas.openxmlformats.org/officeDocument/2006/relationships/slideLayout" Target="../slideLayouts/slideLayout8.xml"/><Relationship Id="rId6" Type="http://schemas.openxmlformats.org/officeDocument/2006/relationships/slideLayout" Target="../slideLayouts/slideLayout9.xml"/><Relationship Id="rId18" Type="http://schemas.openxmlformats.org/officeDocument/2006/relationships/theme" Target="../theme/theme2.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4502B"/>
            </a:gs>
            <a:gs pos="71000">
              <a:srgbClr val="8DCA96"/>
            </a:gs>
            <a:gs pos="100000">
              <a:srgbClr val="8DCA96"/>
            </a:gs>
          </a:gsLst>
          <a:lin ang="2700006" scaled="0"/>
        </a:gradFill>
      </p:bgPr>
    </p:bg>
    <p:spTree>
      <p:nvGrpSpPr>
        <p:cNvPr id="5" name="Shape 5"/>
        <p:cNvGrpSpPr/>
        <p:nvPr/>
      </p:nvGrpSpPr>
      <p:grpSpPr>
        <a:xfrm>
          <a:off x="0" y="0"/>
          <a:ext cx="0" cy="0"/>
          <a:chOff x="0" y="0"/>
          <a:chExt cx="0" cy="0"/>
        </a:xfrm>
      </p:grpSpPr>
      <p:grpSp>
        <p:nvGrpSpPr>
          <p:cNvPr id="6" name="Google Shape;6;p1"/>
          <p:cNvGrpSpPr/>
          <p:nvPr/>
        </p:nvGrpSpPr>
        <p:grpSpPr>
          <a:xfrm>
            <a:off x="6905119" y="2222500"/>
            <a:ext cx="2236501" cy="2406758"/>
            <a:chOff x="9206826" y="2963333"/>
            <a:chExt cx="2982002" cy="3209011"/>
          </a:xfrm>
        </p:grpSpPr>
        <p:cxnSp>
          <p:nvCxnSpPr>
            <p:cNvPr id="7" name="Google Shape;7;p1"/>
            <p:cNvCxnSpPr/>
            <p:nvPr/>
          </p:nvCxnSpPr>
          <p:spPr>
            <a:xfrm flipH="1">
              <a:off x="11275926" y="2963333"/>
              <a:ext cx="912900" cy="912900"/>
            </a:xfrm>
            <a:prstGeom prst="straightConnector1">
              <a:avLst/>
            </a:prstGeom>
            <a:noFill/>
            <a:ln cap="flat" cmpd="sng" w="9525">
              <a:solidFill>
                <a:schemeClr val="lt1"/>
              </a:solidFill>
              <a:prstDash val="solid"/>
              <a:round/>
              <a:headEnd len="sm" w="sm" type="none"/>
              <a:tailEnd len="sm" w="sm" type="none"/>
            </a:ln>
          </p:spPr>
        </p:cxnSp>
        <p:cxnSp>
          <p:nvCxnSpPr>
            <p:cNvPr id="8" name="Google Shape;8;p1"/>
            <p:cNvCxnSpPr/>
            <p:nvPr/>
          </p:nvCxnSpPr>
          <p:spPr>
            <a:xfrm flipH="1">
              <a:off x="9206826" y="3190344"/>
              <a:ext cx="2982000" cy="2982000"/>
            </a:xfrm>
            <a:prstGeom prst="straightConnector1">
              <a:avLst/>
            </a:prstGeom>
            <a:noFill/>
            <a:ln cap="flat" cmpd="sng" w="9525">
              <a:solidFill>
                <a:schemeClr val="lt1"/>
              </a:solidFill>
              <a:prstDash val="solid"/>
              <a:round/>
              <a:headEnd len="sm" w="sm" type="none"/>
              <a:tailEnd len="sm" w="sm" type="none"/>
            </a:ln>
          </p:spPr>
        </p:cxnSp>
        <p:cxnSp>
          <p:nvCxnSpPr>
            <p:cNvPr id="9" name="Google Shape;9;p1"/>
            <p:cNvCxnSpPr/>
            <p:nvPr/>
          </p:nvCxnSpPr>
          <p:spPr>
            <a:xfrm flipH="1">
              <a:off x="10292226" y="3285067"/>
              <a:ext cx="1896600" cy="1896600"/>
            </a:xfrm>
            <a:prstGeom prst="straightConnector1">
              <a:avLst/>
            </a:prstGeom>
            <a:noFill/>
            <a:ln cap="flat" cmpd="sng" w="9525">
              <a:solidFill>
                <a:schemeClr val="lt1"/>
              </a:solidFill>
              <a:prstDash val="solid"/>
              <a:round/>
              <a:headEnd len="sm" w="sm" type="none"/>
              <a:tailEnd len="sm" w="sm" type="none"/>
            </a:ln>
          </p:spPr>
        </p:cxnSp>
        <p:cxnSp>
          <p:nvCxnSpPr>
            <p:cNvPr id="10" name="Google Shape;10;p1"/>
            <p:cNvCxnSpPr/>
            <p:nvPr/>
          </p:nvCxnSpPr>
          <p:spPr>
            <a:xfrm flipH="1">
              <a:off x="10443125" y="3131080"/>
              <a:ext cx="1745700" cy="1745700"/>
            </a:xfrm>
            <a:prstGeom prst="straightConnector1">
              <a:avLst/>
            </a:prstGeom>
            <a:noFill/>
            <a:ln cap="flat" cmpd="sng" w="28575">
              <a:solidFill>
                <a:schemeClr val="lt1"/>
              </a:solidFill>
              <a:prstDash val="solid"/>
              <a:round/>
              <a:headEnd len="sm" w="sm" type="none"/>
              <a:tailEnd len="sm" w="sm" type="none"/>
            </a:ln>
          </p:spPr>
        </p:cxnSp>
        <p:cxnSp>
          <p:nvCxnSpPr>
            <p:cNvPr id="11" name="Google Shape;11;p1"/>
            <p:cNvCxnSpPr/>
            <p:nvPr/>
          </p:nvCxnSpPr>
          <p:spPr>
            <a:xfrm flipH="1">
              <a:off x="10918927" y="3683001"/>
              <a:ext cx="1269900" cy="1269900"/>
            </a:xfrm>
            <a:prstGeom prst="straightConnector1">
              <a:avLst/>
            </a:prstGeom>
            <a:noFill/>
            <a:ln cap="flat" cmpd="sng" w="28575">
              <a:solidFill>
                <a:schemeClr val="lt1"/>
              </a:solidFill>
              <a:prstDash val="solid"/>
              <a:round/>
              <a:headEnd len="sm" w="sm" type="none"/>
              <a:tailEnd len="sm" w="sm" type="none"/>
            </a:ln>
          </p:spPr>
        </p:cxnSp>
      </p:grpSp>
      <p:sp>
        <p:nvSpPr>
          <p:cNvPr id="12" name="Google Shape;12;p1"/>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marR="0" rtl="0" algn="l">
              <a:spcBef>
                <a:spcPts val="0"/>
              </a:spcBef>
              <a:spcAft>
                <a:spcPts val="0"/>
              </a:spcAft>
              <a:buClr>
                <a:schemeClr val="lt1"/>
              </a:buClr>
              <a:buSzPts val="2700"/>
              <a:buFont typeface="Twentieth Century"/>
              <a:buNone/>
              <a:defRPr b="0" i="0" sz="270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13" name="Google Shape;13;p1"/>
          <p:cNvSpPr txBox="1"/>
          <p:nvPr>
            <p:ph idx="1" type="body"/>
          </p:nvPr>
        </p:nvSpPr>
        <p:spPr>
          <a:xfrm>
            <a:off x="513159" y="514350"/>
            <a:ext cx="6400800" cy="2711400"/>
          </a:xfrm>
          <a:prstGeom prst="rect">
            <a:avLst/>
          </a:prstGeom>
          <a:noFill/>
          <a:ln>
            <a:noFill/>
          </a:ln>
        </p:spPr>
        <p:txBody>
          <a:bodyPr anchorCtr="0" anchor="ctr" bIns="34275" lIns="68575" spcFirstLastPara="1" rIns="68575" wrap="square" tIns="34275">
            <a:normAutofit/>
          </a:bodyPr>
          <a:lstStyle>
            <a:lvl1pPr indent="-304800" lvl="0" marL="457200" marR="0" rtl="0" algn="l">
              <a:spcBef>
                <a:spcPts val="300"/>
              </a:spcBef>
              <a:spcAft>
                <a:spcPts val="0"/>
              </a:spcAft>
              <a:buClr>
                <a:schemeClr val="lt1"/>
              </a:buClr>
              <a:buSzPts val="1200"/>
              <a:buFont typeface="Noto Sans Symbols"/>
              <a:buChar char="▶"/>
              <a:defRPr b="0" i="0" sz="1500" u="none" cap="none" strike="noStrike">
                <a:solidFill>
                  <a:srgbClr val="68370E"/>
                </a:solidFill>
                <a:latin typeface="Rockwell"/>
                <a:ea typeface="Rockwell"/>
                <a:cs typeface="Rockwell"/>
                <a:sym typeface="Rockwell"/>
              </a:defRPr>
            </a:lvl1pPr>
            <a:lvl2pPr indent="-298450" lvl="1" marL="914400" marR="0" rtl="0" algn="l">
              <a:spcBef>
                <a:spcPts val="500"/>
              </a:spcBef>
              <a:spcAft>
                <a:spcPts val="0"/>
              </a:spcAft>
              <a:buClr>
                <a:schemeClr val="lt1"/>
              </a:buClr>
              <a:buSzPts val="1100"/>
              <a:buFont typeface="Noto Sans Symbols"/>
              <a:buChar char="▶"/>
              <a:defRPr b="0" i="0" sz="1400" u="none" cap="none" strike="noStrike">
                <a:solidFill>
                  <a:srgbClr val="68370E"/>
                </a:solidFill>
                <a:latin typeface="Rockwell"/>
                <a:ea typeface="Rockwell"/>
                <a:cs typeface="Rockwell"/>
                <a:sym typeface="Rockwell"/>
              </a:defRPr>
            </a:lvl2pPr>
            <a:lvl3pPr indent="-292100" lvl="2" marL="1371600" marR="0" rtl="0" algn="l">
              <a:spcBef>
                <a:spcPts val="500"/>
              </a:spcBef>
              <a:spcAft>
                <a:spcPts val="0"/>
              </a:spcAft>
              <a:buClr>
                <a:schemeClr val="lt1"/>
              </a:buClr>
              <a:buSzPts val="1000"/>
              <a:buFont typeface="Noto Sans Symbols"/>
              <a:buChar char="▶"/>
              <a:defRPr b="0" i="0" sz="1200" u="none" cap="none" strike="noStrike">
                <a:solidFill>
                  <a:srgbClr val="68370E"/>
                </a:solidFill>
                <a:latin typeface="Rockwell"/>
                <a:ea typeface="Rockwell"/>
                <a:cs typeface="Rockwell"/>
                <a:sym typeface="Rockwell"/>
              </a:defRPr>
            </a:lvl3pPr>
            <a:lvl4pPr indent="-279400" lvl="3" marL="1828800" marR="0" rtl="0" algn="l">
              <a:spcBef>
                <a:spcPts val="500"/>
              </a:spcBef>
              <a:spcAft>
                <a:spcPts val="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4pPr>
            <a:lvl5pPr indent="-279400" lvl="4" marL="2286000" marR="0" rtl="0" algn="l">
              <a:spcBef>
                <a:spcPts val="500"/>
              </a:spcBef>
              <a:spcAft>
                <a:spcPts val="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5pPr>
            <a:lvl6pPr indent="-279400" lvl="5" marL="2743200" marR="0" rtl="0" algn="l">
              <a:spcBef>
                <a:spcPts val="500"/>
              </a:spcBef>
              <a:spcAft>
                <a:spcPts val="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6pPr>
            <a:lvl7pPr indent="-279400" lvl="6" marL="3200400" marR="0" rtl="0" algn="l">
              <a:spcBef>
                <a:spcPts val="500"/>
              </a:spcBef>
              <a:spcAft>
                <a:spcPts val="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7pPr>
            <a:lvl8pPr indent="-279400" lvl="7" marL="3657600" marR="0" rtl="0" algn="l">
              <a:spcBef>
                <a:spcPts val="500"/>
              </a:spcBef>
              <a:spcAft>
                <a:spcPts val="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8pPr>
            <a:lvl9pPr indent="-279400" lvl="8" marL="4114800" marR="0" rtl="0" algn="l">
              <a:spcBef>
                <a:spcPts val="500"/>
              </a:spcBef>
              <a:spcAft>
                <a:spcPts val="500"/>
              </a:spcAft>
              <a:buClr>
                <a:schemeClr val="lt1"/>
              </a:buClr>
              <a:buSzPts val="800"/>
              <a:buFont typeface="Noto Sans Symbols"/>
              <a:buChar char="▶"/>
              <a:defRPr b="0" i="0" sz="1100" u="none" cap="none" strike="noStrike">
                <a:solidFill>
                  <a:srgbClr val="68370E"/>
                </a:solidFill>
                <a:latin typeface="Rockwell"/>
                <a:ea typeface="Rockwell"/>
                <a:cs typeface="Rockwell"/>
                <a:sym typeface="Rockwe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54F0F"/>
            </a:gs>
            <a:gs pos="71000">
              <a:srgbClr val="AADF5C"/>
            </a:gs>
            <a:gs pos="100000">
              <a:srgbClr val="AADF5C"/>
            </a:gs>
          </a:gsLst>
          <a:lin ang="2700006" scaled="0"/>
        </a:gradFill>
      </p:bgPr>
    </p:bg>
    <p:spTree>
      <p:nvGrpSpPr>
        <p:cNvPr id="26" name="Shape 26"/>
        <p:cNvGrpSpPr/>
        <p:nvPr/>
      </p:nvGrpSpPr>
      <p:grpSpPr>
        <a:xfrm>
          <a:off x="0" y="0"/>
          <a:ext cx="0" cy="0"/>
          <a:chOff x="0" y="0"/>
          <a:chExt cx="0" cy="0"/>
        </a:xfrm>
      </p:grpSpPr>
      <p:grpSp>
        <p:nvGrpSpPr>
          <p:cNvPr id="27" name="Google Shape;27;p5"/>
          <p:cNvGrpSpPr/>
          <p:nvPr/>
        </p:nvGrpSpPr>
        <p:grpSpPr>
          <a:xfrm>
            <a:off x="6905119" y="2222500"/>
            <a:ext cx="2236501" cy="2406758"/>
            <a:chOff x="9206826" y="2963333"/>
            <a:chExt cx="2982002" cy="3209011"/>
          </a:xfrm>
        </p:grpSpPr>
        <p:cxnSp>
          <p:nvCxnSpPr>
            <p:cNvPr id="28" name="Google Shape;28;p5"/>
            <p:cNvCxnSpPr/>
            <p:nvPr/>
          </p:nvCxnSpPr>
          <p:spPr>
            <a:xfrm flipH="1">
              <a:off x="11275926" y="2963333"/>
              <a:ext cx="912900" cy="912900"/>
            </a:xfrm>
            <a:prstGeom prst="straightConnector1">
              <a:avLst/>
            </a:prstGeom>
            <a:noFill/>
            <a:ln cap="flat" cmpd="sng" w="9525">
              <a:solidFill>
                <a:schemeClr val="lt1"/>
              </a:solidFill>
              <a:prstDash val="solid"/>
              <a:round/>
              <a:headEnd len="sm" w="sm" type="none"/>
              <a:tailEnd len="sm" w="sm" type="none"/>
            </a:ln>
          </p:spPr>
        </p:cxnSp>
        <p:cxnSp>
          <p:nvCxnSpPr>
            <p:cNvPr id="29" name="Google Shape;29;p5"/>
            <p:cNvCxnSpPr/>
            <p:nvPr/>
          </p:nvCxnSpPr>
          <p:spPr>
            <a:xfrm flipH="1">
              <a:off x="9206826" y="3190344"/>
              <a:ext cx="2982000" cy="2982000"/>
            </a:xfrm>
            <a:prstGeom prst="straightConnector1">
              <a:avLst/>
            </a:prstGeom>
            <a:noFill/>
            <a:ln cap="flat" cmpd="sng" w="9525">
              <a:solidFill>
                <a:schemeClr val="lt1"/>
              </a:solidFill>
              <a:prstDash val="solid"/>
              <a:round/>
              <a:headEnd len="sm" w="sm" type="none"/>
              <a:tailEnd len="sm" w="sm" type="none"/>
            </a:ln>
          </p:spPr>
        </p:cxnSp>
        <p:cxnSp>
          <p:nvCxnSpPr>
            <p:cNvPr id="30" name="Google Shape;30;p5"/>
            <p:cNvCxnSpPr/>
            <p:nvPr/>
          </p:nvCxnSpPr>
          <p:spPr>
            <a:xfrm flipH="1">
              <a:off x="10292226" y="3285067"/>
              <a:ext cx="1896600" cy="1896600"/>
            </a:xfrm>
            <a:prstGeom prst="straightConnector1">
              <a:avLst/>
            </a:prstGeom>
            <a:noFill/>
            <a:ln cap="flat" cmpd="sng" w="9525">
              <a:solidFill>
                <a:schemeClr val="lt1"/>
              </a:solidFill>
              <a:prstDash val="solid"/>
              <a:round/>
              <a:headEnd len="sm" w="sm" type="none"/>
              <a:tailEnd len="sm" w="sm" type="none"/>
            </a:ln>
          </p:spPr>
        </p:cxnSp>
        <p:cxnSp>
          <p:nvCxnSpPr>
            <p:cNvPr id="31" name="Google Shape;31;p5"/>
            <p:cNvCxnSpPr/>
            <p:nvPr/>
          </p:nvCxnSpPr>
          <p:spPr>
            <a:xfrm flipH="1">
              <a:off x="10443125" y="3131080"/>
              <a:ext cx="1745700" cy="1745700"/>
            </a:xfrm>
            <a:prstGeom prst="straightConnector1">
              <a:avLst/>
            </a:prstGeom>
            <a:noFill/>
            <a:ln cap="flat" cmpd="sng" w="28575">
              <a:solidFill>
                <a:schemeClr val="lt1"/>
              </a:solidFill>
              <a:prstDash val="solid"/>
              <a:round/>
              <a:headEnd len="sm" w="sm" type="none"/>
              <a:tailEnd len="sm" w="sm" type="none"/>
            </a:ln>
          </p:spPr>
        </p:cxnSp>
        <p:cxnSp>
          <p:nvCxnSpPr>
            <p:cNvPr id="32" name="Google Shape;32;p5"/>
            <p:cNvCxnSpPr/>
            <p:nvPr/>
          </p:nvCxnSpPr>
          <p:spPr>
            <a:xfrm flipH="1">
              <a:off x="10918927" y="3683001"/>
              <a:ext cx="1269900" cy="1269900"/>
            </a:xfrm>
            <a:prstGeom prst="straightConnector1">
              <a:avLst/>
            </a:prstGeom>
            <a:noFill/>
            <a:ln cap="flat" cmpd="sng" w="28575">
              <a:solidFill>
                <a:schemeClr val="lt1"/>
              </a:solidFill>
              <a:prstDash val="solid"/>
              <a:round/>
              <a:headEnd len="sm" w="sm" type="none"/>
              <a:tailEnd len="sm" w="sm" type="none"/>
            </a:ln>
          </p:spPr>
        </p:cxnSp>
      </p:grpSp>
      <p:sp>
        <p:nvSpPr>
          <p:cNvPr id="33" name="Google Shape;33;p5"/>
          <p:cNvSpPr txBox="1"/>
          <p:nvPr>
            <p:ph type="title"/>
          </p:nvPr>
        </p:nvSpPr>
        <p:spPr>
          <a:xfrm>
            <a:off x="513159" y="3365499"/>
            <a:ext cx="6400800" cy="1130400"/>
          </a:xfrm>
          <a:prstGeom prst="rect">
            <a:avLst/>
          </a:prstGeom>
          <a:noFill/>
          <a:ln>
            <a:noFill/>
          </a:ln>
        </p:spPr>
        <p:txBody>
          <a:bodyPr anchorCtr="0" anchor="ctr" bIns="34275" lIns="68575" spcFirstLastPara="1" rIns="68575" wrap="square" tIns="34275">
            <a:normAutofit/>
          </a:bodyPr>
          <a:lstStyle>
            <a:lvl1pPr lvl="0" marR="0" rtl="0" algn="l">
              <a:spcBef>
                <a:spcPts val="0"/>
              </a:spcBef>
              <a:spcAft>
                <a:spcPts val="0"/>
              </a:spcAft>
              <a:buClr>
                <a:schemeClr val="lt1"/>
              </a:buClr>
              <a:buSzPts val="2700"/>
              <a:buFont typeface="Century Gothic"/>
              <a:buNone/>
              <a:defRPr b="0" i="0" sz="27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34" name="Google Shape;34;p5"/>
          <p:cNvSpPr txBox="1"/>
          <p:nvPr>
            <p:ph idx="1" type="body"/>
          </p:nvPr>
        </p:nvSpPr>
        <p:spPr>
          <a:xfrm>
            <a:off x="513159" y="514350"/>
            <a:ext cx="6400800" cy="2711400"/>
          </a:xfrm>
          <a:prstGeom prst="rect">
            <a:avLst/>
          </a:prstGeom>
          <a:noFill/>
          <a:ln>
            <a:noFill/>
          </a:ln>
        </p:spPr>
        <p:txBody>
          <a:bodyPr anchorCtr="0" anchor="ctr" bIns="34275" lIns="68575" spcFirstLastPara="1" rIns="68575" wrap="square" tIns="34275">
            <a:normAutofit/>
          </a:bodyPr>
          <a:lstStyle>
            <a:lvl1pPr indent="-304800" lvl="0" marL="457200" marR="0" rtl="0" algn="l">
              <a:spcBef>
                <a:spcPts val="300"/>
              </a:spcBef>
              <a:spcAft>
                <a:spcPts val="0"/>
              </a:spcAft>
              <a:buClr>
                <a:schemeClr val="lt1"/>
              </a:buClr>
              <a:buSzPts val="1200"/>
              <a:buFont typeface="Noto Sans Symbols"/>
              <a:buChar char="▶"/>
              <a:defRPr b="0" i="0" sz="1500" u="none" cap="none" strike="noStrike">
                <a:solidFill>
                  <a:srgbClr val="0F486F"/>
                </a:solidFill>
                <a:latin typeface="Century Gothic"/>
                <a:ea typeface="Century Gothic"/>
                <a:cs typeface="Century Gothic"/>
                <a:sym typeface="Century Gothic"/>
              </a:defRPr>
            </a:lvl1pPr>
            <a:lvl2pPr indent="-298450" lvl="1" marL="914400" marR="0" rtl="0" algn="l">
              <a:spcBef>
                <a:spcPts val="500"/>
              </a:spcBef>
              <a:spcAft>
                <a:spcPts val="0"/>
              </a:spcAft>
              <a:buClr>
                <a:schemeClr val="lt1"/>
              </a:buClr>
              <a:buSzPts val="1100"/>
              <a:buFont typeface="Noto Sans Symbols"/>
              <a:buChar char="▶"/>
              <a:defRPr b="0" i="0" sz="1400" u="none" cap="none" strike="noStrike">
                <a:solidFill>
                  <a:srgbClr val="0F486F"/>
                </a:solidFill>
                <a:latin typeface="Century Gothic"/>
                <a:ea typeface="Century Gothic"/>
                <a:cs typeface="Century Gothic"/>
                <a:sym typeface="Century Gothic"/>
              </a:defRPr>
            </a:lvl2pPr>
            <a:lvl3pPr indent="-292100" lvl="2" marL="1371600" marR="0" rtl="0" algn="l">
              <a:spcBef>
                <a:spcPts val="500"/>
              </a:spcBef>
              <a:spcAft>
                <a:spcPts val="0"/>
              </a:spcAft>
              <a:buClr>
                <a:schemeClr val="lt1"/>
              </a:buClr>
              <a:buSzPts val="1000"/>
              <a:buFont typeface="Noto Sans Symbols"/>
              <a:buChar char="▶"/>
              <a:defRPr b="0" i="0" sz="1200" u="none" cap="none" strike="noStrike">
                <a:solidFill>
                  <a:srgbClr val="0F486F"/>
                </a:solidFill>
                <a:latin typeface="Century Gothic"/>
                <a:ea typeface="Century Gothic"/>
                <a:cs typeface="Century Gothic"/>
                <a:sym typeface="Century Gothic"/>
              </a:defRPr>
            </a:lvl3pPr>
            <a:lvl4pPr indent="-279400" lvl="3" marL="1828800" marR="0" rtl="0" algn="l">
              <a:spcBef>
                <a:spcPts val="500"/>
              </a:spcBef>
              <a:spcAft>
                <a:spcPts val="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4pPr>
            <a:lvl5pPr indent="-279400" lvl="4" marL="2286000" marR="0" rtl="0" algn="l">
              <a:spcBef>
                <a:spcPts val="500"/>
              </a:spcBef>
              <a:spcAft>
                <a:spcPts val="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5pPr>
            <a:lvl6pPr indent="-279400" lvl="5" marL="2743200" marR="0" rtl="0" algn="l">
              <a:spcBef>
                <a:spcPts val="500"/>
              </a:spcBef>
              <a:spcAft>
                <a:spcPts val="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6pPr>
            <a:lvl7pPr indent="-279400" lvl="6" marL="3200400" marR="0" rtl="0" algn="l">
              <a:spcBef>
                <a:spcPts val="500"/>
              </a:spcBef>
              <a:spcAft>
                <a:spcPts val="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7pPr>
            <a:lvl8pPr indent="-279400" lvl="7" marL="3657600" marR="0" rtl="0" algn="l">
              <a:spcBef>
                <a:spcPts val="500"/>
              </a:spcBef>
              <a:spcAft>
                <a:spcPts val="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8pPr>
            <a:lvl9pPr indent="-279400" lvl="8" marL="4114800" marR="0" rtl="0" algn="l">
              <a:spcBef>
                <a:spcPts val="500"/>
              </a:spcBef>
              <a:spcAft>
                <a:spcPts val="500"/>
              </a:spcAft>
              <a:buClr>
                <a:schemeClr val="lt1"/>
              </a:buClr>
              <a:buSzPts val="800"/>
              <a:buFont typeface="Noto Sans Symbols"/>
              <a:buChar char="▶"/>
              <a:defRPr b="0" i="0" sz="1100" u="none" cap="none" strike="noStrike">
                <a:solidFill>
                  <a:srgbClr val="0F486F"/>
                </a:solidFill>
                <a:latin typeface="Century Gothic"/>
                <a:ea typeface="Century Gothic"/>
                <a:cs typeface="Century Gothic"/>
                <a:sym typeface="Century Gothic"/>
              </a:defRPr>
            </a:lvl9pPr>
          </a:lstStyle>
          <a:p/>
        </p:txBody>
      </p:sp>
      <p:sp>
        <p:nvSpPr>
          <p:cNvPr id="35" name="Google Shape;35;p5"/>
          <p:cNvSpPr txBox="1"/>
          <p:nvPr>
            <p:ph idx="10" type="dt"/>
          </p:nvPr>
        </p:nvSpPr>
        <p:spPr>
          <a:xfrm>
            <a:off x="7428309" y="4629150"/>
            <a:ext cx="1200000" cy="273900"/>
          </a:xfrm>
          <a:prstGeom prst="rect">
            <a:avLst/>
          </a:prstGeom>
          <a:noFill/>
          <a:ln>
            <a:noFill/>
          </a:ln>
        </p:spPr>
        <p:txBody>
          <a:bodyPr anchorCtr="0" anchor="t"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9pPr>
          </a:lstStyle>
          <a:p/>
        </p:txBody>
      </p:sp>
      <p:sp>
        <p:nvSpPr>
          <p:cNvPr id="36" name="Google Shape;36;p5"/>
          <p:cNvSpPr txBox="1"/>
          <p:nvPr>
            <p:ph idx="11" type="ftr"/>
          </p:nvPr>
        </p:nvSpPr>
        <p:spPr>
          <a:xfrm>
            <a:off x="513159" y="4629150"/>
            <a:ext cx="56580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9pPr>
          </a:lstStyle>
          <a:p/>
        </p:txBody>
      </p:sp>
      <p:sp>
        <p:nvSpPr>
          <p:cNvPr id="37" name="Google Shape;37;p5"/>
          <p:cNvSpPr txBox="1"/>
          <p:nvPr>
            <p:ph idx="12" type="sldNum"/>
          </p:nvPr>
        </p:nvSpPr>
        <p:spPr>
          <a:xfrm>
            <a:off x="7772400" y="4183856"/>
            <a:ext cx="856800" cy="5025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2400" u="none" cap="none" strike="noStrike">
                <a:solidFill>
                  <a:srgbClr val="09304A"/>
                </a:solidFill>
                <a:latin typeface="Century Gothic"/>
                <a:ea typeface="Century Gothic"/>
                <a:cs typeface="Century Gothic"/>
                <a:sym typeface="Century Gothic"/>
              </a:defRPr>
            </a:lvl1pPr>
            <a:lvl2pPr indent="0" lvl="1" marL="0" marR="0" rtl="0" algn="r">
              <a:spcBef>
                <a:spcPts val="0"/>
              </a:spcBef>
              <a:buNone/>
              <a:defRPr b="0" i="0" sz="2400" u="none" cap="none" strike="noStrike">
                <a:solidFill>
                  <a:srgbClr val="09304A"/>
                </a:solidFill>
                <a:latin typeface="Century Gothic"/>
                <a:ea typeface="Century Gothic"/>
                <a:cs typeface="Century Gothic"/>
                <a:sym typeface="Century Gothic"/>
              </a:defRPr>
            </a:lvl2pPr>
            <a:lvl3pPr indent="0" lvl="2" marL="0" marR="0" rtl="0" algn="r">
              <a:spcBef>
                <a:spcPts val="0"/>
              </a:spcBef>
              <a:buNone/>
              <a:defRPr b="0" i="0" sz="2400" u="none" cap="none" strike="noStrike">
                <a:solidFill>
                  <a:srgbClr val="09304A"/>
                </a:solidFill>
                <a:latin typeface="Century Gothic"/>
                <a:ea typeface="Century Gothic"/>
                <a:cs typeface="Century Gothic"/>
                <a:sym typeface="Century Gothic"/>
              </a:defRPr>
            </a:lvl3pPr>
            <a:lvl4pPr indent="0" lvl="3" marL="0" marR="0" rtl="0" algn="r">
              <a:spcBef>
                <a:spcPts val="0"/>
              </a:spcBef>
              <a:buNone/>
              <a:defRPr b="0" i="0" sz="2400" u="none" cap="none" strike="noStrike">
                <a:solidFill>
                  <a:srgbClr val="09304A"/>
                </a:solidFill>
                <a:latin typeface="Century Gothic"/>
                <a:ea typeface="Century Gothic"/>
                <a:cs typeface="Century Gothic"/>
                <a:sym typeface="Century Gothic"/>
              </a:defRPr>
            </a:lvl4pPr>
            <a:lvl5pPr indent="0" lvl="4" marL="0" marR="0" rtl="0" algn="r">
              <a:spcBef>
                <a:spcPts val="0"/>
              </a:spcBef>
              <a:buNone/>
              <a:defRPr b="0" i="0" sz="2400" u="none" cap="none" strike="noStrike">
                <a:solidFill>
                  <a:srgbClr val="09304A"/>
                </a:solidFill>
                <a:latin typeface="Century Gothic"/>
                <a:ea typeface="Century Gothic"/>
                <a:cs typeface="Century Gothic"/>
                <a:sym typeface="Century Gothic"/>
              </a:defRPr>
            </a:lvl5pPr>
            <a:lvl6pPr indent="0" lvl="5" marL="0" marR="0" rtl="0" algn="r">
              <a:spcBef>
                <a:spcPts val="0"/>
              </a:spcBef>
              <a:buNone/>
              <a:defRPr b="0" i="0" sz="2400" u="none" cap="none" strike="noStrike">
                <a:solidFill>
                  <a:srgbClr val="09304A"/>
                </a:solidFill>
                <a:latin typeface="Century Gothic"/>
                <a:ea typeface="Century Gothic"/>
                <a:cs typeface="Century Gothic"/>
                <a:sym typeface="Century Gothic"/>
              </a:defRPr>
            </a:lvl6pPr>
            <a:lvl7pPr indent="0" lvl="6" marL="0" marR="0" rtl="0" algn="r">
              <a:spcBef>
                <a:spcPts val="0"/>
              </a:spcBef>
              <a:buNone/>
              <a:defRPr b="0" i="0" sz="2400" u="none" cap="none" strike="noStrike">
                <a:solidFill>
                  <a:srgbClr val="09304A"/>
                </a:solidFill>
                <a:latin typeface="Century Gothic"/>
                <a:ea typeface="Century Gothic"/>
                <a:cs typeface="Century Gothic"/>
                <a:sym typeface="Century Gothic"/>
              </a:defRPr>
            </a:lvl7pPr>
            <a:lvl8pPr indent="0" lvl="7" marL="0" marR="0" rtl="0" algn="r">
              <a:spcBef>
                <a:spcPts val="0"/>
              </a:spcBef>
              <a:buNone/>
              <a:defRPr b="0" i="0" sz="2400" u="none" cap="none" strike="noStrike">
                <a:solidFill>
                  <a:srgbClr val="09304A"/>
                </a:solidFill>
                <a:latin typeface="Century Gothic"/>
                <a:ea typeface="Century Gothic"/>
                <a:cs typeface="Century Gothic"/>
                <a:sym typeface="Century Gothic"/>
              </a:defRPr>
            </a:lvl8pPr>
            <a:lvl9pPr indent="0" lvl="8" marL="0" marR="0" rtl="0" algn="r">
              <a:spcBef>
                <a:spcPts val="0"/>
              </a:spcBef>
              <a:buNone/>
              <a:defRPr b="0" i="0" sz="24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bit.ly/WGLACA210626" TargetMode="External"/><Relationship Id="rId4" Type="http://schemas.openxmlformats.org/officeDocument/2006/relationships/hyperlink" Target="http://www.wglaca.org" TargetMode="External"/><Relationship Id="rId5" Type="http://schemas.openxmlformats.org/officeDocument/2006/relationships/hyperlink" Target="mailto:ellenwhelan8@gmail.org" TargetMode="External"/><Relationship Id="rId6" Type="http://schemas.openxmlformats.org/officeDocument/2006/relationships/hyperlink" Target="mailto:mattw4aca@gmail.org" TargetMode="External"/><Relationship Id="rId7" Type="http://schemas.openxmlformats.org/officeDocument/2006/relationships/image" Target="../media/image1.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bit.ly/WGLACA210626" TargetMode="External"/><Relationship Id="rId4" Type="http://schemas.openxmlformats.org/officeDocument/2006/relationships/hyperlink" Target="http://www.wglaca.org" TargetMode="External"/><Relationship Id="rId5" Type="http://schemas.openxmlformats.org/officeDocument/2006/relationships/hyperlink" Target="mailto:ellenwhelan8@gmail.org" TargetMode="External"/><Relationship Id="rId6" Type="http://schemas.openxmlformats.org/officeDocument/2006/relationships/hyperlink" Target="mailto:mattw4aca@gmail.org" TargetMode="External"/><Relationship Id="rId7" Type="http://schemas.openxmlformats.org/officeDocument/2006/relationships/image" Target="../media/image1.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p:nvPr/>
        </p:nvSpPr>
        <p:spPr>
          <a:xfrm>
            <a:off x="649150" y="1843363"/>
            <a:ext cx="5718900" cy="872700"/>
          </a:xfrm>
          <a:prstGeom prst="rect">
            <a:avLst/>
          </a:prstGeom>
          <a:noFill/>
          <a:ln cap="flat" cmpd="sng" w="38100">
            <a:solidFill>
              <a:srgbClr val="2450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txBox="1"/>
          <p:nvPr>
            <p:ph idx="1" type="subTitle"/>
          </p:nvPr>
        </p:nvSpPr>
        <p:spPr>
          <a:xfrm>
            <a:off x="1351725" y="1953700"/>
            <a:ext cx="5664000" cy="2731500"/>
          </a:xfrm>
          <a:prstGeom prst="rect">
            <a:avLst/>
          </a:prstGeom>
        </p:spPr>
        <p:txBody>
          <a:bodyPr anchorCtr="0" anchor="t" bIns="34275" lIns="68575" spcFirstLastPara="1" rIns="68575" wrap="square" tIns="34275">
            <a:normAutofit/>
          </a:bodyPr>
          <a:lstStyle/>
          <a:p>
            <a:pPr indent="0" lvl="0" marL="0" rtl="0" algn="l">
              <a:spcBef>
                <a:spcPts val="300"/>
              </a:spcBef>
              <a:spcAft>
                <a:spcPts val="0"/>
              </a:spcAft>
              <a:buNone/>
            </a:pPr>
            <a:r>
              <a:rPr b="1" lang="en"/>
              <a:t>7th Tradition Donations Welcome</a:t>
            </a:r>
            <a:endParaRPr b="1"/>
          </a:p>
          <a:p>
            <a:pPr indent="0" lvl="0" marL="0" rtl="0" algn="l">
              <a:spcBef>
                <a:spcPts val="500"/>
              </a:spcBef>
              <a:spcAft>
                <a:spcPts val="0"/>
              </a:spcAft>
              <a:buNone/>
            </a:pPr>
            <a:r>
              <a:rPr lang="en" u="sng">
                <a:solidFill>
                  <a:srgbClr val="0000FF"/>
                </a:solidFill>
                <a:hlinkClick r:id="rId3">
                  <a:extLst>
                    <a:ext uri="{A12FA001-AC4F-418D-AE19-62706E023703}">
                      <ahyp:hlinkClr val="tx"/>
                    </a:ext>
                  </a:extLst>
                </a:hlinkClick>
              </a:rPr>
              <a:t>http://bit.ly/WGLACA210626</a:t>
            </a:r>
            <a:r>
              <a:rPr lang="en"/>
              <a:t> (Paypal &amp; Credit Card)</a:t>
            </a:r>
            <a:endParaRPr/>
          </a:p>
          <a:p>
            <a:pPr indent="0" lvl="0" marL="0" rtl="0" algn="l">
              <a:spcBef>
                <a:spcPts val="500"/>
              </a:spcBef>
              <a:spcAft>
                <a:spcPts val="0"/>
              </a:spcAft>
              <a:buNone/>
            </a:pPr>
            <a:r>
              <a:t/>
            </a:r>
            <a:endParaRPr/>
          </a:p>
          <a:p>
            <a:pPr indent="0" lvl="0" marL="0" rtl="0" algn="l">
              <a:spcBef>
                <a:spcPts val="500"/>
              </a:spcBef>
              <a:spcAft>
                <a:spcPts val="0"/>
              </a:spcAft>
              <a:buNone/>
            </a:pPr>
            <a:r>
              <a:rPr lang="en"/>
              <a:t>Our Website: </a:t>
            </a:r>
            <a:r>
              <a:rPr lang="en" u="sng">
                <a:solidFill>
                  <a:srgbClr val="0000FF"/>
                </a:solidFill>
                <a:hlinkClick r:id="rId4">
                  <a:extLst>
                    <a:ext uri="{A12FA001-AC4F-418D-AE19-62706E023703}">
                      <ahyp:hlinkClr val="tx"/>
                    </a:ext>
                  </a:extLst>
                </a:hlinkClick>
              </a:rPr>
              <a:t>http://www.wglaca.org</a:t>
            </a:r>
            <a:endParaRPr>
              <a:solidFill>
                <a:srgbClr val="0000FF"/>
              </a:solidFill>
            </a:endParaRPr>
          </a:p>
          <a:p>
            <a:pPr indent="0" lvl="0" marL="0" rtl="0" algn="l">
              <a:spcBef>
                <a:spcPts val="500"/>
              </a:spcBef>
              <a:spcAft>
                <a:spcPts val="0"/>
              </a:spcAft>
              <a:buNone/>
            </a:pPr>
            <a:r>
              <a:t/>
            </a:r>
            <a:endParaRPr/>
          </a:p>
          <a:p>
            <a:pPr indent="0" lvl="0" marL="0" rtl="0" algn="l">
              <a:spcBef>
                <a:spcPts val="500"/>
              </a:spcBef>
              <a:spcAft>
                <a:spcPts val="0"/>
              </a:spcAft>
              <a:buNone/>
            </a:pPr>
            <a:r>
              <a:rPr lang="en"/>
              <a:t>Contact us: 	</a:t>
            </a:r>
            <a:r>
              <a:rPr lang="en">
                <a:solidFill>
                  <a:srgbClr val="0000FF"/>
                </a:solidFill>
                <a:uFill>
                  <a:noFill/>
                </a:uFill>
                <a:hlinkClick r:id="rId5">
                  <a:extLst>
                    <a:ext uri="{A12FA001-AC4F-418D-AE19-62706E023703}">
                      <ahyp:hlinkClr val="tx"/>
                    </a:ext>
                  </a:extLst>
                </a:hlinkClick>
              </a:rPr>
              <a:t>ellenwhelan8@gmail.</a:t>
            </a:r>
            <a:r>
              <a:rPr lang="en">
                <a:solidFill>
                  <a:srgbClr val="0000FF"/>
                </a:solidFill>
              </a:rPr>
              <a:t>com</a:t>
            </a:r>
            <a:endParaRPr>
              <a:solidFill>
                <a:srgbClr val="0000FF"/>
              </a:solidFill>
            </a:endParaRPr>
          </a:p>
          <a:p>
            <a:pPr indent="0" lvl="0" marL="0" rtl="0" algn="l">
              <a:spcBef>
                <a:spcPts val="500"/>
              </a:spcBef>
              <a:spcAft>
                <a:spcPts val="0"/>
              </a:spcAft>
              <a:buNone/>
            </a:pPr>
            <a:r>
              <a:rPr lang="en">
                <a:solidFill>
                  <a:srgbClr val="0000FF"/>
                </a:solidFill>
              </a:rPr>
              <a:t>			</a:t>
            </a:r>
            <a:r>
              <a:rPr lang="en">
                <a:solidFill>
                  <a:srgbClr val="0000FF"/>
                </a:solidFill>
                <a:uFill>
                  <a:noFill/>
                </a:uFill>
                <a:hlinkClick r:id="rId6">
                  <a:extLst>
                    <a:ext uri="{A12FA001-AC4F-418D-AE19-62706E023703}">
                      <ahyp:hlinkClr val="tx"/>
                    </a:ext>
                  </a:extLst>
                </a:hlinkClick>
              </a:rPr>
              <a:t>mattw4aca@gmail.</a:t>
            </a:r>
            <a:r>
              <a:rPr lang="en">
                <a:solidFill>
                  <a:srgbClr val="0000FF"/>
                </a:solidFill>
              </a:rPr>
              <a:t>com</a:t>
            </a:r>
            <a:endParaRPr>
              <a:solidFill>
                <a:srgbClr val="0000FF"/>
              </a:solidFill>
            </a:endParaRPr>
          </a:p>
          <a:p>
            <a:pPr indent="0" lvl="0" marL="0" rtl="0" algn="l">
              <a:spcBef>
                <a:spcPts val="500"/>
              </a:spcBef>
              <a:spcAft>
                <a:spcPts val="500"/>
              </a:spcAft>
              <a:buNone/>
            </a:pPr>
            <a:r>
              <a:rPr lang="en">
                <a:solidFill>
                  <a:srgbClr val="0000FF"/>
                </a:solidFill>
              </a:rPr>
              <a:t>			retreats@wglaca.org</a:t>
            </a:r>
            <a:endParaRPr>
              <a:solidFill>
                <a:srgbClr val="0000FF"/>
              </a:solidFill>
            </a:endParaRPr>
          </a:p>
        </p:txBody>
      </p:sp>
      <p:pic>
        <p:nvPicPr>
          <p:cNvPr id="163" name="Google Shape;163;p23"/>
          <p:cNvPicPr preferRelativeResize="0"/>
          <p:nvPr/>
        </p:nvPicPr>
        <p:blipFill rotWithShape="1">
          <a:blip r:embed="rId7">
            <a:alphaModFix/>
          </a:blip>
          <a:srcRect b="0" l="0" r="8003" t="9926"/>
          <a:stretch/>
        </p:blipFill>
        <p:spPr>
          <a:xfrm>
            <a:off x="773400" y="1953700"/>
            <a:ext cx="578325" cy="652025"/>
          </a:xfrm>
          <a:prstGeom prst="rect">
            <a:avLst/>
          </a:prstGeom>
          <a:noFill/>
          <a:ln>
            <a:noFill/>
          </a:ln>
        </p:spPr>
      </p:pic>
      <p:pic>
        <p:nvPicPr>
          <p:cNvPr id="164" name="Google Shape;164;p23"/>
          <p:cNvPicPr preferRelativeResize="0"/>
          <p:nvPr/>
        </p:nvPicPr>
        <p:blipFill>
          <a:blip r:embed="rId8">
            <a:alphaModFix/>
          </a:blip>
          <a:stretch>
            <a:fillRect/>
          </a:stretch>
        </p:blipFill>
        <p:spPr>
          <a:xfrm>
            <a:off x="214850" y="238675"/>
            <a:ext cx="1421124" cy="1258050"/>
          </a:xfrm>
          <a:prstGeom prst="rect">
            <a:avLst/>
          </a:prstGeom>
          <a:noFill/>
          <a:ln>
            <a:noFill/>
          </a:ln>
          <a:effectLst>
            <a:outerShdw blurRad="57150" rotWithShape="0" algn="bl" dir="5400000" dist="19050">
              <a:schemeClr val="lt1">
                <a:alpha val="50000"/>
              </a:schemeClr>
            </a:outerShdw>
          </a:effectLst>
        </p:spPr>
      </p:pic>
      <p:sp>
        <p:nvSpPr>
          <p:cNvPr id="165" name="Google Shape;165;p23"/>
          <p:cNvSpPr txBox="1"/>
          <p:nvPr/>
        </p:nvSpPr>
        <p:spPr>
          <a:xfrm>
            <a:off x="1852625" y="511900"/>
            <a:ext cx="2808300" cy="32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ckwell"/>
              <a:ea typeface="Rockwell"/>
              <a:cs typeface="Rockwell"/>
              <a:sym typeface="Rockwell"/>
            </a:endParaRPr>
          </a:p>
        </p:txBody>
      </p:sp>
      <p:sp>
        <p:nvSpPr>
          <p:cNvPr id="166" name="Google Shape;166;p23"/>
          <p:cNvSpPr txBox="1"/>
          <p:nvPr/>
        </p:nvSpPr>
        <p:spPr>
          <a:xfrm>
            <a:off x="2544925" y="687425"/>
            <a:ext cx="2808300" cy="32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ckwell"/>
              <a:ea typeface="Rockwell"/>
              <a:cs typeface="Rockwell"/>
              <a:sym typeface="Rockwe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idx="4294967295" type="ctrTitle"/>
          </p:nvPr>
        </p:nvSpPr>
        <p:spPr>
          <a:xfrm>
            <a:off x="294894" y="294085"/>
            <a:ext cx="7312819" cy="368855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Who gave you that story?</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Is that story true?</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Can that story be changed?</a:t>
            </a: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4294967295" type="ctrTitle"/>
          </p:nvPr>
        </p:nvSpPr>
        <p:spPr>
          <a:xfrm>
            <a:off x="294894" y="294085"/>
            <a:ext cx="7312819" cy="368855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Who gave you that story?</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Is that story true?</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Can that story be changed?</a:t>
            </a:r>
            <a:br>
              <a:rPr b="1" i="0" lang="en" sz="2400" u="none" cap="none" strike="noStrike">
                <a:solidFill>
                  <a:schemeClr val="lt1"/>
                </a:solidFill>
                <a:latin typeface="Twentieth Century"/>
                <a:ea typeface="Twentieth Century"/>
                <a:cs typeface="Twentieth Century"/>
                <a:sym typeface="Twentieth Century"/>
              </a:rPr>
            </a:br>
            <a:r>
              <a:rPr b="1" lang="en" sz="2400"/>
              <a:t>“I’m just _______________…”</a:t>
            </a: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4"/>
          <p:cNvSpPr txBox="1"/>
          <p:nvPr>
            <p:ph idx="4294967295" type="ctrTitle"/>
          </p:nvPr>
        </p:nvSpPr>
        <p:spPr>
          <a:xfrm>
            <a:off x="294894" y="294085"/>
            <a:ext cx="7312800" cy="3688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Who gave you that story?</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Is that story true?</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Can that story be changed?</a:t>
            </a:r>
            <a:br>
              <a:rPr b="1" i="0" lang="en" sz="2400" u="none" cap="none" strike="noStrike">
                <a:solidFill>
                  <a:schemeClr val="lt1"/>
                </a:solidFill>
                <a:latin typeface="Twentieth Century"/>
                <a:ea typeface="Twentieth Century"/>
                <a:cs typeface="Twentieth Century"/>
                <a:sym typeface="Twentieth Century"/>
              </a:rPr>
            </a:br>
            <a:r>
              <a:rPr b="1" lang="en" sz="2400"/>
              <a:t>“I’m </a:t>
            </a:r>
            <a:r>
              <a:rPr b="1" i="1" lang="en" sz="2400">
                <a:solidFill>
                  <a:srgbClr val="5CDF5C"/>
                </a:solidFill>
              </a:rPr>
              <a:t>just/always/never</a:t>
            </a:r>
            <a:r>
              <a:rPr b="1" lang="en" sz="2400"/>
              <a:t>  ____________…”</a:t>
            </a: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idx="4294967295" type="ctrTitle"/>
          </p:nvPr>
        </p:nvSpPr>
        <p:spPr>
          <a:xfrm>
            <a:off x="294894" y="727510"/>
            <a:ext cx="7312800" cy="3688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lang="en" sz="2400" u="sng"/>
              <a:t>I AM…</a:t>
            </a:r>
            <a:endParaRPr b="1" sz="2400" u="sng"/>
          </a:p>
          <a:p>
            <a:pPr indent="0" lvl="0" marL="457200" marR="0" rtl="0" algn="l">
              <a:lnSpc>
                <a:spcPct val="100000"/>
              </a:lnSpc>
              <a:spcBef>
                <a:spcPts val="0"/>
              </a:spcBef>
              <a:spcAft>
                <a:spcPts val="0"/>
              </a:spcAft>
              <a:buClr>
                <a:schemeClr val="lt1"/>
              </a:buClr>
              <a:buSzPts val="2400"/>
              <a:buFont typeface="Twentieth Century"/>
              <a:buNone/>
            </a:pPr>
            <a:r>
              <a:t/>
            </a:r>
            <a:endParaRPr b="1"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idx="4294967295" type="ctrTitle"/>
          </p:nvPr>
        </p:nvSpPr>
        <p:spPr>
          <a:xfrm>
            <a:off x="294894" y="727510"/>
            <a:ext cx="7312800" cy="3688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lang="en" sz="2400" u="sng"/>
              <a:t>I AM…</a:t>
            </a:r>
            <a:endParaRPr b="1" sz="2400" u="sng"/>
          </a:p>
          <a:p>
            <a:pPr indent="0" lvl="0" marL="0" marR="0" rtl="0" algn="l">
              <a:lnSpc>
                <a:spcPct val="150000"/>
              </a:lnSpc>
              <a:spcBef>
                <a:spcPts val="0"/>
              </a:spcBef>
              <a:spcAft>
                <a:spcPts val="0"/>
              </a:spcAft>
              <a:buClr>
                <a:schemeClr val="lt1"/>
              </a:buClr>
              <a:buSzPts val="2400"/>
              <a:buFont typeface="Twentieth Century"/>
              <a:buNone/>
            </a:pPr>
            <a:r>
              <a:rPr b="1" lang="en" sz="2400"/>
              <a:t>Tell</a:t>
            </a:r>
            <a:r>
              <a:rPr b="1" i="0" lang="en" sz="2400" u="none" cap="none" strike="noStrike">
                <a:solidFill>
                  <a:schemeClr val="lt1"/>
                </a:solidFill>
                <a:latin typeface="Twentieth Century"/>
                <a:ea typeface="Twentieth Century"/>
                <a:cs typeface="Twentieth Century"/>
                <a:sym typeface="Twentieth Century"/>
              </a:rPr>
              <a:t> the story of you</a:t>
            </a:r>
            <a:endParaRPr b="1" i="0" sz="2400" u="none" cap="none" strike="noStrike">
              <a:solidFill>
                <a:schemeClr val="lt1"/>
              </a:solidFill>
              <a:latin typeface="Twentieth Century"/>
              <a:ea typeface="Twentieth Century"/>
              <a:cs typeface="Twentieth Century"/>
              <a:sym typeface="Twentieth Century"/>
            </a:endParaRPr>
          </a:p>
          <a:p>
            <a:pPr indent="0" lvl="0" marL="457200" marR="0" rtl="0" algn="l">
              <a:lnSpc>
                <a:spcPct val="100000"/>
              </a:lnSpc>
              <a:spcBef>
                <a:spcPts val="0"/>
              </a:spcBef>
              <a:spcAft>
                <a:spcPts val="0"/>
              </a:spcAft>
              <a:buClr>
                <a:schemeClr val="lt1"/>
              </a:buClr>
              <a:buSzPts val="2400"/>
              <a:buFont typeface="Twentieth Century"/>
              <a:buNone/>
            </a:pPr>
            <a:r>
              <a:rPr lang="en" sz="1800"/>
              <a:t>Imagine you just met somebody, and you have to introduce yourself and tell a short story of who/what you are/do… </a:t>
            </a:r>
            <a:endParaRPr b="1"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idx="4294967295" type="ctrTitle"/>
          </p:nvPr>
        </p:nvSpPr>
        <p:spPr>
          <a:xfrm>
            <a:off x="915594" y="727510"/>
            <a:ext cx="7312800" cy="3688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lang="en" sz="2400" u="sng"/>
              <a:t>I AM…</a:t>
            </a:r>
            <a:endParaRPr b="1" sz="2400" u="sng"/>
          </a:p>
          <a:p>
            <a:pPr indent="0" lvl="0" marL="0" marR="0" rtl="0" algn="l">
              <a:lnSpc>
                <a:spcPct val="150000"/>
              </a:lnSpc>
              <a:spcBef>
                <a:spcPts val="0"/>
              </a:spcBef>
              <a:spcAft>
                <a:spcPts val="0"/>
              </a:spcAft>
              <a:buClr>
                <a:schemeClr val="lt1"/>
              </a:buClr>
              <a:buSzPts val="2400"/>
              <a:buFont typeface="Twentieth Century"/>
              <a:buNone/>
            </a:pPr>
            <a:r>
              <a:rPr b="1" lang="en" sz="2400"/>
              <a:t>Tell</a:t>
            </a:r>
            <a:r>
              <a:rPr b="1" i="0" lang="en" sz="2400" u="none" cap="none" strike="noStrike">
                <a:solidFill>
                  <a:schemeClr val="lt1"/>
                </a:solidFill>
                <a:latin typeface="Twentieth Century"/>
                <a:ea typeface="Twentieth Century"/>
                <a:cs typeface="Twentieth Century"/>
                <a:sym typeface="Twentieth Century"/>
              </a:rPr>
              <a:t> the story of you</a:t>
            </a:r>
            <a:endParaRPr b="1" i="0" sz="2400" u="none" cap="none" strike="noStrike">
              <a:solidFill>
                <a:schemeClr val="lt1"/>
              </a:solidFill>
              <a:latin typeface="Twentieth Century"/>
              <a:ea typeface="Twentieth Century"/>
              <a:cs typeface="Twentieth Century"/>
              <a:sym typeface="Twentieth Century"/>
            </a:endParaRPr>
          </a:p>
          <a:p>
            <a:pPr indent="0" lvl="0" marL="457200" marR="0" rtl="0" algn="l">
              <a:lnSpc>
                <a:spcPct val="100000"/>
              </a:lnSpc>
              <a:spcBef>
                <a:spcPts val="0"/>
              </a:spcBef>
              <a:spcAft>
                <a:spcPts val="0"/>
              </a:spcAft>
              <a:buClr>
                <a:schemeClr val="lt1"/>
              </a:buClr>
              <a:buSzPts val="2400"/>
              <a:buFont typeface="Twentieth Century"/>
              <a:buNone/>
            </a:pPr>
            <a:r>
              <a:rPr lang="en" sz="1800"/>
              <a:t>Imagine you just met somebody, and you have to introduce yourself and tell a short story of who/what you are/do… Go back to what you just wrote and DELETE THE FOLLOWING:</a:t>
            </a:r>
            <a:endParaRPr sz="1800"/>
          </a:p>
          <a:p>
            <a:pPr indent="0" lvl="0" marL="457200" marR="0" rtl="0" algn="l">
              <a:lnSpc>
                <a:spcPct val="100000"/>
              </a:lnSpc>
              <a:spcBef>
                <a:spcPts val="0"/>
              </a:spcBef>
              <a:spcAft>
                <a:spcPts val="0"/>
              </a:spcAft>
              <a:buClr>
                <a:schemeClr val="lt1"/>
              </a:buClr>
              <a:buSzPts val="2400"/>
              <a:buFont typeface="Twentieth Century"/>
              <a:buNone/>
            </a:pPr>
            <a:r>
              <a:t/>
            </a:r>
            <a:endParaRPr sz="1800"/>
          </a:p>
          <a:p>
            <a:pPr indent="-317500" lvl="0" marL="1371600" marR="0" rtl="0" algn="l">
              <a:lnSpc>
                <a:spcPct val="100000"/>
              </a:lnSpc>
              <a:spcBef>
                <a:spcPts val="0"/>
              </a:spcBef>
              <a:spcAft>
                <a:spcPts val="0"/>
              </a:spcAft>
              <a:buSzPts val="1400"/>
              <a:buChar char="●"/>
            </a:pPr>
            <a:r>
              <a:rPr b="1" lang="en" sz="1400"/>
              <a:t>Vocation (Job)</a:t>
            </a:r>
            <a:endParaRPr b="1" sz="1400"/>
          </a:p>
          <a:p>
            <a:pPr indent="-317500" lvl="0" marL="1371600" marR="0" rtl="0" algn="l">
              <a:lnSpc>
                <a:spcPct val="100000"/>
              </a:lnSpc>
              <a:spcBef>
                <a:spcPts val="0"/>
              </a:spcBef>
              <a:spcAft>
                <a:spcPts val="0"/>
              </a:spcAft>
              <a:buSzPts val="1400"/>
              <a:buChar char="●"/>
            </a:pPr>
            <a:r>
              <a:rPr b="1" lang="en" sz="1400"/>
              <a:t>Avocation (Hobbies)</a:t>
            </a:r>
            <a:endParaRPr b="1" sz="1400"/>
          </a:p>
          <a:p>
            <a:pPr indent="-317500" lvl="0" marL="1371600" marR="0" rtl="0" algn="l">
              <a:lnSpc>
                <a:spcPct val="100000"/>
              </a:lnSpc>
              <a:spcBef>
                <a:spcPts val="0"/>
              </a:spcBef>
              <a:spcAft>
                <a:spcPts val="0"/>
              </a:spcAft>
              <a:buSzPts val="1400"/>
              <a:buChar char="●"/>
            </a:pPr>
            <a:r>
              <a:rPr b="1" lang="en" sz="1400"/>
              <a:t>Relationships (Mom, Dad, etc.)</a:t>
            </a:r>
            <a:endParaRPr b="1" sz="1400"/>
          </a:p>
          <a:p>
            <a:pPr indent="-317500" lvl="0" marL="1371600" marR="0" rtl="0" algn="l">
              <a:lnSpc>
                <a:spcPct val="100000"/>
              </a:lnSpc>
              <a:spcBef>
                <a:spcPts val="0"/>
              </a:spcBef>
              <a:spcAft>
                <a:spcPts val="0"/>
              </a:spcAft>
              <a:buSzPts val="1400"/>
              <a:buChar char="●"/>
            </a:pPr>
            <a:r>
              <a:rPr b="1" lang="en" sz="1400"/>
              <a:t>Things you DO</a:t>
            </a:r>
            <a:endParaRPr b="1" sz="1400"/>
          </a:p>
          <a:p>
            <a:pPr indent="-317500" lvl="0" marL="1371600" marR="0" rtl="0" algn="l">
              <a:lnSpc>
                <a:spcPct val="100000"/>
              </a:lnSpc>
              <a:spcBef>
                <a:spcPts val="0"/>
              </a:spcBef>
              <a:spcAft>
                <a:spcPts val="0"/>
              </a:spcAft>
              <a:buSzPts val="1400"/>
              <a:buChar char="●"/>
            </a:pPr>
            <a:r>
              <a:rPr b="1" lang="en" sz="1400"/>
              <a:t>Physical </a:t>
            </a:r>
            <a:r>
              <a:rPr b="1" lang="en" sz="1400"/>
              <a:t>Characteristics</a:t>
            </a:r>
            <a:r>
              <a:rPr b="1" lang="en" sz="1400"/>
              <a:t> (Tall/Short, Old/Young, etc.)</a:t>
            </a:r>
            <a:endParaRPr b="1"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ctrTitle"/>
          </p:nvPr>
        </p:nvSpPr>
        <p:spPr>
          <a:xfrm>
            <a:off x="513159" y="514349"/>
            <a:ext cx="6000900" cy="2229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2540"/>
              <a:t>The words “I am…” are potent words; be careful what you hitch them to. The thing you’re claiming has a way of reaching back and claiming you.</a:t>
            </a:r>
            <a:endParaRPr sz="2540"/>
          </a:p>
          <a:p>
            <a:pPr indent="0" lvl="0" marL="0" rtl="0" algn="l">
              <a:spcBef>
                <a:spcPts val="0"/>
              </a:spcBef>
              <a:spcAft>
                <a:spcPts val="0"/>
              </a:spcAft>
              <a:buSzPts val="990"/>
              <a:buNone/>
            </a:pPr>
            <a:r>
              <a:rPr lang="en" sz="2540"/>
              <a:t>~A. L. Kitselman</a:t>
            </a:r>
            <a:endParaRPr sz="254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idx="4294967295" type="ctrTitle"/>
          </p:nvPr>
        </p:nvSpPr>
        <p:spPr>
          <a:xfrm>
            <a:off x="2753550" y="1502100"/>
            <a:ext cx="3636900" cy="21393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lang="en" sz="12000"/>
              <a:t>I  Am</a:t>
            </a:r>
            <a:endParaRPr b="1" sz="1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0"/>
                                        <p:tgtEl>
                                          <p:spTgt spid="262"/>
                                        </p:tgtEl>
                                        <p:attrNameLst>
                                          <p:attrName>ppt_w</p:attrName>
                                        </p:attrNameLst>
                                      </p:cBhvr>
                                      <p:tavLst>
                                        <p:tav fmla="" tm="0">
                                          <p:val>
                                            <p:strVal val="0"/>
                                          </p:val>
                                        </p:tav>
                                        <p:tav fmla="" tm="100000">
                                          <p:val>
                                            <p:strVal val="#ppt_w"/>
                                          </p:val>
                                        </p:tav>
                                      </p:tavLst>
                                    </p:anim>
                                    <p:anim calcmode="lin" valueType="num">
                                      <p:cBhvr additive="base">
                                        <p:cTn dur="5000"/>
                                        <p:tgtEl>
                                          <p:spTgt spid="2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ph type="ctrTitle"/>
          </p:nvPr>
        </p:nvSpPr>
        <p:spPr>
          <a:xfrm>
            <a:off x="513150" y="288975"/>
            <a:ext cx="6000900" cy="4582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2540"/>
              <a:t>Can you stand alone naked - metaphorically, </a:t>
            </a:r>
            <a:r>
              <a:rPr b="1" lang="en" sz="2540" u="sng"/>
              <a:t>stripped of your stories</a:t>
            </a:r>
            <a:r>
              <a:rPr lang="en" sz="2540"/>
              <a:t>, and just say </a:t>
            </a:r>
            <a:r>
              <a:rPr lang="en" sz="2540" u="sng"/>
              <a:t>I am</a:t>
            </a:r>
            <a:r>
              <a:rPr lang="en" sz="2540"/>
              <a:t>? That's surprisingly difficult. </a:t>
            </a:r>
            <a:r>
              <a:rPr b="1" lang="en" sz="2540"/>
              <a:t>Especially for Adult Children.</a:t>
            </a:r>
            <a:endParaRPr b="1" sz="2540"/>
          </a:p>
          <a:p>
            <a:pPr indent="0" lvl="0" marL="0" rtl="0" algn="l">
              <a:spcBef>
                <a:spcPts val="0"/>
              </a:spcBef>
              <a:spcAft>
                <a:spcPts val="0"/>
              </a:spcAft>
              <a:buSzPts val="990"/>
              <a:buNone/>
            </a:pPr>
            <a:r>
              <a:t/>
            </a:r>
            <a:endParaRPr b="1" sz="2540"/>
          </a:p>
          <a:p>
            <a:pPr indent="0" lvl="0" marL="457200" rtl="0" algn="l">
              <a:spcBef>
                <a:spcPts val="0"/>
              </a:spcBef>
              <a:spcAft>
                <a:spcPts val="0"/>
              </a:spcAft>
              <a:buNone/>
            </a:pPr>
            <a:r>
              <a:t/>
            </a:r>
            <a:endParaRPr sz="2540"/>
          </a:p>
          <a:p>
            <a:pPr indent="0" lvl="0" marL="0" rtl="0" algn="l">
              <a:spcBef>
                <a:spcPts val="0"/>
              </a:spcBef>
              <a:spcAft>
                <a:spcPts val="0"/>
              </a:spcAft>
              <a:buSzPts val="990"/>
              <a:buNone/>
            </a:pPr>
            <a:r>
              <a:t/>
            </a:r>
            <a:endParaRPr b="1" sz="254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ctrTitle"/>
          </p:nvPr>
        </p:nvSpPr>
        <p:spPr>
          <a:xfrm>
            <a:off x="513150" y="288975"/>
            <a:ext cx="6000900" cy="4582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2540"/>
              <a:t>Can you stand alone naked - metaphorically, </a:t>
            </a:r>
            <a:r>
              <a:rPr b="1" lang="en" sz="2540" u="sng"/>
              <a:t>stripped of your stories</a:t>
            </a:r>
            <a:r>
              <a:rPr lang="en" sz="2540"/>
              <a:t>, and just say </a:t>
            </a:r>
            <a:r>
              <a:rPr lang="en" sz="2540" u="sng"/>
              <a:t>I am</a:t>
            </a:r>
            <a:r>
              <a:rPr lang="en" sz="2540"/>
              <a:t>? That's surprisingly difficult. </a:t>
            </a:r>
            <a:r>
              <a:rPr b="1" lang="en" sz="2540"/>
              <a:t>Especially for Adult Children.</a:t>
            </a:r>
            <a:endParaRPr b="1" sz="2540"/>
          </a:p>
          <a:p>
            <a:pPr indent="0" lvl="0" marL="0" rtl="0" algn="l">
              <a:spcBef>
                <a:spcPts val="0"/>
              </a:spcBef>
              <a:spcAft>
                <a:spcPts val="0"/>
              </a:spcAft>
              <a:buSzPts val="990"/>
              <a:buNone/>
            </a:pPr>
            <a:r>
              <a:t/>
            </a:r>
            <a:endParaRPr b="1" sz="2540"/>
          </a:p>
          <a:p>
            <a:pPr indent="-389890" lvl="0" marL="457200" rtl="0" algn="l">
              <a:spcBef>
                <a:spcPts val="0"/>
              </a:spcBef>
              <a:spcAft>
                <a:spcPts val="0"/>
              </a:spcAft>
              <a:buSzPts val="2540"/>
              <a:buChar char="-"/>
            </a:pPr>
            <a:r>
              <a:rPr lang="en" sz="2540"/>
              <a:t>WITHOUT Judgement</a:t>
            </a:r>
            <a:endParaRPr sz="2540"/>
          </a:p>
          <a:p>
            <a:pPr indent="0" lvl="0" marL="0" rtl="0" algn="l">
              <a:spcBef>
                <a:spcPts val="0"/>
              </a:spcBef>
              <a:spcAft>
                <a:spcPts val="0"/>
              </a:spcAft>
              <a:buSzPts val="990"/>
              <a:buNone/>
            </a:pPr>
            <a:r>
              <a:t/>
            </a:r>
            <a:endParaRPr b="1" sz="254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1" name="Shape 171"/>
        <p:cNvGrpSpPr/>
        <p:nvPr/>
      </p:nvGrpSpPr>
      <p:grpSpPr>
        <a:xfrm>
          <a:off x="0" y="0"/>
          <a:ext cx="0" cy="0"/>
          <a:chOff x="0" y="0"/>
          <a:chExt cx="0" cy="0"/>
        </a:xfrm>
      </p:grpSpPr>
      <p:pic>
        <p:nvPicPr>
          <p:cNvPr id="172" name="Google Shape;172;p24"/>
          <p:cNvPicPr preferRelativeResize="0"/>
          <p:nvPr/>
        </p:nvPicPr>
        <p:blipFill>
          <a:blip r:embed="rId3">
            <a:alphaModFix/>
          </a:blip>
          <a:stretch>
            <a:fillRect/>
          </a:stretch>
        </p:blipFill>
        <p:spPr>
          <a:xfrm>
            <a:off x="1828800" y="274262"/>
            <a:ext cx="5486399" cy="4594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77" name="Shape 277"/>
        <p:cNvGrpSpPr/>
        <p:nvPr/>
      </p:nvGrpSpPr>
      <p:grpSpPr>
        <a:xfrm>
          <a:off x="0" y="0"/>
          <a:ext cx="0" cy="0"/>
          <a:chOff x="0" y="0"/>
          <a:chExt cx="0" cy="0"/>
        </a:xfrm>
      </p:grpSpPr>
      <p:pic>
        <p:nvPicPr>
          <p:cNvPr id="278" name="Google Shape;278;p42"/>
          <p:cNvPicPr preferRelativeResize="0"/>
          <p:nvPr/>
        </p:nvPicPr>
        <p:blipFill rotWithShape="1">
          <a:blip r:embed="rId3">
            <a:alphaModFix/>
          </a:blip>
          <a:srcRect b="19620" l="0" r="0" t="0"/>
          <a:stretch/>
        </p:blipFill>
        <p:spPr>
          <a:xfrm>
            <a:off x="1685975" y="627113"/>
            <a:ext cx="5772049" cy="38892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3" name="Shape 283"/>
        <p:cNvGrpSpPr/>
        <p:nvPr/>
      </p:nvGrpSpPr>
      <p:grpSpPr>
        <a:xfrm>
          <a:off x="0" y="0"/>
          <a:ext cx="0" cy="0"/>
          <a:chOff x="0" y="0"/>
          <a:chExt cx="0" cy="0"/>
        </a:xfrm>
      </p:grpSpPr>
      <p:pic>
        <p:nvPicPr>
          <p:cNvPr id="284" name="Google Shape;284;p43"/>
          <p:cNvPicPr preferRelativeResize="0"/>
          <p:nvPr/>
        </p:nvPicPr>
        <p:blipFill rotWithShape="1">
          <a:blip r:embed="rId3">
            <a:alphaModFix/>
          </a:blip>
          <a:srcRect b="9806" l="0" r="0" t="9814"/>
          <a:stretch/>
        </p:blipFill>
        <p:spPr>
          <a:xfrm>
            <a:off x="1685975" y="627113"/>
            <a:ext cx="5772049" cy="3889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4"/>
          <p:cNvSpPr txBox="1"/>
          <p:nvPr>
            <p:ph type="ctrTitle"/>
          </p:nvPr>
        </p:nvSpPr>
        <p:spPr>
          <a:xfrm>
            <a:off x="554425" y="1281750"/>
            <a:ext cx="6000900" cy="2580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5740"/>
              <a:t>SO how do you CHANGE your story?</a:t>
            </a:r>
            <a:endParaRPr b="1" sz="574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5"/>
          <p:cNvSpPr txBox="1"/>
          <p:nvPr>
            <p:ph type="ctrTitle"/>
          </p:nvPr>
        </p:nvSpPr>
        <p:spPr>
          <a:xfrm>
            <a:off x="554425" y="1281750"/>
            <a:ext cx="6000900" cy="2580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5740"/>
              <a:t>How do you begin this journey towards Self-Love</a:t>
            </a:r>
            <a:r>
              <a:rPr lang="en" sz="5740"/>
              <a:t>?</a:t>
            </a:r>
            <a:endParaRPr b="1" sz="574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ctrTitle"/>
          </p:nvPr>
        </p:nvSpPr>
        <p:spPr>
          <a:xfrm>
            <a:off x="622725" y="652050"/>
            <a:ext cx="6000900" cy="3839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4240"/>
              <a:t>The first step in reparenting ourselves involves recognizing the loving voice INSIDE.</a:t>
            </a:r>
            <a:endParaRPr sz="4240"/>
          </a:p>
          <a:p>
            <a:pPr indent="0" lvl="0" marL="0" rtl="0" algn="l">
              <a:spcBef>
                <a:spcPts val="0"/>
              </a:spcBef>
              <a:spcAft>
                <a:spcPts val="0"/>
              </a:spcAft>
              <a:buSzPts val="990"/>
              <a:buNone/>
            </a:pPr>
            <a:r>
              <a:t/>
            </a:r>
            <a:endParaRPr sz="4240"/>
          </a:p>
          <a:p>
            <a:pPr indent="-415290" lvl="0" marL="457200" rtl="0" algn="l">
              <a:spcBef>
                <a:spcPts val="0"/>
              </a:spcBef>
              <a:spcAft>
                <a:spcPts val="0"/>
              </a:spcAft>
              <a:buSzPts val="2940"/>
              <a:buChar char="-"/>
            </a:pPr>
            <a:r>
              <a:rPr lang="en" sz="2940"/>
              <a:t>BRB p. 298</a:t>
            </a:r>
            <a:endParaRPr b="1" sz="294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7"/>
          <p:cNvSpPr txBox="1"/>
          <p:nvPr>
            <p:ph type="ctrTitle"/>
          </p:nvPr>
        </p:nvSpPr>
        <p:spPr>
          <a:xfrm>
            <a:off x="554425" y="340575"/>
            <a:ext cx="6000900" cy="4602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5740"/>
              <a:t>...thus we became reactors rather </a:t>
            </a:r>
            <a:r>
              <a:rPr lang="en" sz="5740"/>
              <a:t>than actors…</a:t>
            </a:r>
            <a:endParaRPr sz="5740"/>
          </a:p>
          <a:p>
            <a:pPr indent="0" lvl="0" marL="0" rtl="0" algn="l">
              <a:spcBef>
                <a:spcPts val="0"/>
              </a:spcBef>
              <a:spcAft>
                <a:spcPts val="0"/>
              </a:spcAft>
              <a:buSzPts val="990"/>
              <a:buNone/>
            </a:pPr>
            <a:r>
              <a:t/>
            </a:r>
            <a:endParaRPr sz="5740"/>
          </a:p>
          <a:p>
            <a:pPr indent="0" lvl="0" marL="0" rtl="0" algn="l">
              <a:spcBef>
                <a:spcPts val="0"/>
              </a:spcBef>
              <a:spcAft>
                <a:spcPts val="0"/>
              </a:spcAft>
              <a:buSzPts val="990"/>
              <a:buNone/>
            </a:pPr>
            <a:r>
              <a:rPr lang="en" sz="2840"/>
              <a:t>ACA - The Problem</a:t>
            </a:r>
            <a:endParaRPr sz="284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8"/>
          <p:cNvSpPr txBox="1"/>
          <p:nvPr>
            <p:ph idx="4294967295" type="ctrTitle"/>
          </p:nvPr>
        </p:nvSpPr>
        <p:spPr>
          <a:xfrm>
            <a:off x="915600" y="809100"/>
            <a:ext cx="7312800" cy="3525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2100"/>
              <a:buFont typeface="Twentieth Century"/>
              <a:buNone/>
            </a:pPr>
            <a:r>
              <a:rPr b="1" i="1" lang="en" sz="2400" u="none" cap="none" strike="noStrike">
                <a:solidFill>
                  <a:schemeClr val="lt1"/>
                </a:solidFill>
                <a:latin typeface="Twentieth Century"/>
                <a:ea typeface="Twentieth Century"/>
                <a:cs typeface="Twentieth Century"/>
                <a:sym typeface="Twentieth Century"/>
              </a:rPr>
              <a:t>“When we're </a:t>
            </a:r>
            <a:r>
              <a:rPr b="1" i="1" lang="en" sz="2400" u="sng" cap="none" strike="noStrike">
                <a:solidFill>
                  <a:schemeClr val="lt1"/>
                </a:solidFill>
                <a:latin typeface="Twentieth Century"/>
                <a:ea typeface="Twentieth Century"/>
                <a:cs typeface="Twentieth Century"/>
                <a:sym typeface="Twentieth Century"/>
              </a:rPr>
              <a:t>judging</a:t>
            </a:r>
            <a:r>
              <a:rPr b="1" i="1" lang="en" sz="2400" u="none" cap="none" strike="noStrike">
                <a:solidFill>
                  <a:schemeClr val="lt1"/>
                </a:solidFill>
                <a:latin typeface="Twentieth Century"/>
                <a:ea typeface="Twentieth Century"/>
                <a:cs typeface="Twentieth Century"/>
                <a:sym typeface="Twentieth Century"/>
              </a:rPr>
              <a:t> or </a:t>
            </a:r>
            <a:r>
              <a:rPr b="1" i="1" lang="en" sz="2400" u="sng" cap="none" strike="noStrike">
                <a:solidFill>
                  <a:schemeClr val="lt1"/>
                </a:solidFill>
                <a:latin typeface="Twentieth Century"/>
                <a:ea typeface="Twentieth Century"/>
                <a:cs typeface="Twentieth Century"/>
                <a:sym typeface="Twentieth Century"/>
              </a:rPr>
              <a:t>criticizing</a:t>
            </a:r>
            <a:r>
              <a:rPr b="1" i="1" lang="en" sz="2400" u="none" cap="none" strike="noStrike">
                <a:solidFill>
                  <a:schemeClr val="lt1"/>
                </a:solidFill>
                <a:latin typeface="Twentieth Century"/>
                <a:ea typeface="Twentieth Century"/>
                <a:cs typeface="Twentieth Century"/>
                <a:sym typeface="Twentieth Century"/>
              </a:rPr>
              <a:t> our experience, we cannot fully be in it. In order to witness we have to be able to interact with what is, without needing to fight against it. </a:t>
            </a:r>
            <a:r>
              <a:rPr b="1" i="1" lang="en" sz="2400" u="sng" cap="none" strike="noStrike">
                <a:solidFill>
                  <a:schemeClr val="lt1"/>
                </a:solidFill>
                <a:latin typeface="Twentieth Century"/>
                <a:ea typeface="Twentieth Century"/>
                <a:cs typeface="Twentieth Century"/>
                <a:sym typeface="Twentieth Century"/>
              </a:rPr>
              <a:t>Nothin</a:t>
            </a:r>
            <a:r>
              <a:rPr b="1" i="1" lang="en" sz="2400" u="none" cap="none" strike="noStrike">
                <a:solidFill>
                  <a:schemeClr val="lt1"/>
                </a:solidFill>
                <a:latin typeface="Twentieth Century"/>
                <a:ea typeface="Twentieth Century"/>
                <a:cs typeface="Twentieth Century"/>
                <a:sym typeface="Twentieth Century"/>
              </a:rPr>
              <a:t>g has to get rejected or closed down. </a:t>
            </a:r>
            <a:r>
              <a:rPr b="1" i="1" lang="en" sz="2400" u="sng" cap="none" strike="noStrike">
                <a:solidFill>
                  <a:schemeClr val="lt1"/>
                </a:solidFill>
                <a:latin typeface="Twentieth Century"/>
                <a:ea typeface="Twentieth Century"/>
                <a:cs typeface="Twentieth Century"/>
                <a:sym typeface="Twentieth Century"/>
              </a:rPr>
              <a:t>No part of me is any more right than any other part.</a:t>
            </a:r>
            <a:r>
              <a:rPr b="1" i="1" lang="en" sz="2400" u="none" cap="none" strike="noStrike">
                <a:solidFill>
                  <a:schemeClr val="lt1"/>
                </a:solidFill>
                <a:latin typeface="Twentieth Century"/>
                <a:ea typeface="Twentieth Century"/>
                <a:cs typeface="Twentieth Century"/>
                <a:sym typeface="Twentieth Century"/>
              </a:rPr>
              <a:t> I am not more invested in one than the other. I am curious. </a:t>
            </a:r>
            <a:r>
              <a:rPr b="1" i="1" lang="en" sz="2400" u="sng" cap="none" strike="noStrike">
                <a:solidFill>
                  <a:schemeClr val="lt1"/>
                </a:solidFill>
                <a:latin typeface="Twentieth Century"/>
                <a:ea typeface="Twentieth Century"/>
                <a:cs typeface="Twentieth Century"/>
                <a:sym typeface="Twentieth Century"/>
              </a:rPr>
              <a:t>Accepting.</a:t>
            </a:r>
            <a:r>
              <a:rPr b="1" i="1" lang="en" sz="2400" u="none" cap="none" strike="noStrike">
                <a:solidFill>
                  <a:schemeClr val="lt1"/>
                </a:solidFill>
                <a:latin typeface="Twentieth Century"/>
                <a:ea typeface="Twentieth Century"/>
                <a:cs typeface="Twentieth Century"/>
                <a:sym typeface="Twentieth Century"/>
              </a:rPr>
              <a:t> Interested. Allowing. Watching. This is an amazingly free place to stand. </a:t>
            </a:r>
            <a:r>
              <a:rPr b="1" i="1" lang="en" sz="2400" u="sng" cap="none" strike="noStrike">
                <a:solidFill>
                  <a:schemeClr val="lt1"/>
                </a:solidFill>
                <a:latin typeface="Twentieth Century"/>
                <a:ea typeface="Twentieth Century"/>
                <a:cs typeface="Twentieth Century"/>
                <a:sym typeface="Twentieth Century"/>
              </a:rPr>
              <a:t>‘There is absolutely nothing wrong with this moment.’</a:t>
            </a:r>
            <a:r>
              <a:rPr b="1" i="1" lang="en" sz="2400" u="none" cap="none" strike="noStrike">
                <a:solidFill>
                  <a:schemeClr val="lt1"/>
                </a:solidFill>
                <a:latin typeface="Twentieth Century"/>
                <a:ea typeface="Twentieth Century"/>
                <a:cs typeface="Twentieth Century"/>
                <a:sym typeface="Twentieth Century"/>
              </a:rPr>
              <a:t> “</a:t>
            </a:r>
            <a:br>
              <a:rPr b="1" i="1" lang="en" sz="1800" u="none" cap="none" strike="noStrike">
                <a:solidFill>
                  <a:schemeClr val="lt1"/>
                </a:solidFill>
                <a:latin typeface="Twentieth Century"/>
                <a:ea typeface="Twentieth Century"/>
                <a:cs typeface="Twentieth Century"/>
                <a:sym typeface="Twentieth Century"/>
              </a:rPr>
            </a:br>
            <a:endParaRPr b="1" i="1" sz="1800" u="none" cap="none" strike="noStrike">
              <a:solidFill>
                <a:schemeClr val="lt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chemeClr val="lt1"/>
              </a:buClr>
              <a:buSzPts val="2100"/>
              <a:buFont typeface="Twentieth Century"/>
              <a:buNone/>
            </a:pPr>
            <a:br>
              <a:rPr b="0" i="0" lang="en" sz="1500" u="none" cap="none" strike="noStrike">
                <a:solidFill>
                  <a:schemeClr val="lt1"/>
                </a:solidFill>
                <a:latin typeface="Twentieth Century"/>
                <a:ea typeface="Twentieth Century"/>
                <a:cs typeface="Twentieth Century"/>
                <a:sym typeface="Twentieth Century"/>
              </a:rPr>
            </a:br>
            <a:r>
              <a:rPr b="1" i="1" lang="en" sz="1500" u="none" cap="none" strike="noStrike">
                <a:solidFill>
                  <a:schemeClr val="lt1"/>
                </a:solidFill>
                <a:latin typeface="Twentieth Century"/>
                <a:ea typeface="Twentieth Century"/>
                <a:cs typeface="Twentieth Century"/>
                <a:sym typeface="Twentieth Century"/>
              </a:rPr>
              <a:t>-STEPHEN COPE, "YOGA AND THE QUEST FOR THE TRUE SELF”</a:t>
            </a:r>
            <a:endParaRPr b="0" i="0" sz="11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15" name="Shape 315"/>
        <p:cNvGrpSpPr/>
        <p:nvPr/>
      </p:nvGrpSpPr>
      <p:grpSpPr>
        <a:xfrm>
          <a:off x="0" y="0"/>
          <a:ext cx="0" cy="0"/>
          <a:chOff x="0" y="0"/>
          <a:chExt cx="0" cy="0"/>
        </a:xfrm>
      </p:grpSpPr>
      <p:pic>
        <p:nvPicPr>
          <p:cNvPr id="316" name="Google Shape;316;p49"/>
          <p:cNvPicPr preferRelativeResize="0"/>
          <p:nvPr/>
        </p:nvPicPr>
        <p:blipFill rotWithShape="1">
          <a:blip r:embed="rId3">
            <a:alphaModFix/>
          </a:blip>
          <a:srcRect b="6637" l="0" r="0" t="6827"/>
          <a:stretch/>
        </p:blipFill>
        <p:spPr>
          <a:xfrm>
            <a:off x="1504175" y="346150"/>
            <a:ext cx="6135650" cy="4451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0"/>
          <p:cNvSpPr txBox="1"/>
          <p:nvPr>
            <p:ph idx="4294967295" type="ctrTitle"/>
          </p:nvPr>
        </p:nvSpPr>
        <p:spPr>
          <a:xfrm>
            <a:off x="915600" y="268325"/>
            <a:ext cx="7312800" cy="4365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2100"/>
              <a:buFont typeface="Twentieth Century"/>
              <a:buNone/>
            </a:pPr>
            <a:r>
              <a:rPr b="1" i="1" lang="en" sz="2600"/>
              <a:t>“The ‘night sea journey’ is the journey into the parts of ourselves that are </a:t>
            </a:r>
            <a:r>
              <a:rPr b="1" i="1" lang="en" sz="2600" u="sng"/>
              <a:t>split off, disavowed, unknown, unwanted, cast out, and exiled</a:t>
            </a:r>
            <a:r>
              <a:rPr b="1" i="1" lang="en" sz="2600"/>
              <a:t> to the various subterranean worlds of consciousness. . . . </a:t>
            </a:r>
            <a:endParaRPr b="1" i="1" sz="2600"/>
          </a:p>
          <a:p>
            <a:pPr indent="0" lvl="0" marL="0" marR="0" rtl="0" algn="l">
              <a:lnSpc>
                <a:spcPct val="100000"/>
              </a:lnSpc>
              <a:spcBef>
                <a:spcPts val="0"/>
              </a:spcBef>
              <a:spcAft>
                <a:spcPts val="0"/>
              </a:spcAft>
              <a:buClr>
                <a:schemeClr val="lt1"/>
              </a:buClr>
              <a:buSzPts val="2100"/>
              <a:buFont typeface="Twentieth Century"/>
              <a:buNone/>
            </a:pPr>
            <a:r>
              <a:t/>
            </a:r>
            <a:endParaRPr b="1" i="1" sz="2600"/>
          </a:p>
          <a:p>
            <a:pPr indent="0" lvl="0" marL="0" marR="0" rtl="0" algn="l">
              <a:lnSpc>
                <a:spcPct val="100000"/>
              </a:lnSpc>
              <a:spcBef>
                <a:spcPts val="0"/>
              </a:spcBef>
              <a:spcAft>
                <a:spcPts val="0"/>
              </a:spcAft>
              <a:buClr>
                <a:schemeClr val="lt1"/>
              </a:buClr>
              <a:buSzPts val="2100"/>
              <a:buFont typeface="Twentieth Century"/>
              <a:buNone/>
            </a:pPr>
            <a:r>
              <a:rPr b="1" i="1" lang="en" sz="2600"/>
              <a:t>The goal of this journey is to reunite us with ourselves. </a:t>
            </a:r>
            <a:r>
              <a:rPr b="1" i="1" lang="en" sz="2600">
                <a:solidFill>
                  <a:srgbClr val="CC0000"/>
                </a:solidFill>
              </a:rPr>
              <a:t>Such a homecoming can be surprisingly painful, even brutal.</a:t>
            </a:r>
            <a:r>
              <a:rPr b="1" i="1" lang="en" sz="2600"/>
              <a:t> In order to undertake it, we must first agree to </a:t>
            </a:r>
            <a:r>
              <a:rPr b="1" i="1" lang="en" sz="2600" u="sng"/>
              <a:t>exile nothing</a:t>
            </a:r>
            <a:r>
              <a:rPr b="1" i="1" lang="en" sz="2600"/>
              <a:t>.” </a:t>
            </a:r>
            <a:endParaRPr b="1" i="1" sz="2600"/>
          </a:p>
          <a:p>
            <a:pPr indent="0" lvl="0" marL="0" marR="0" rtl="0" algn="l">
              <a:lnSpc>
                <a:spcPct val="100000"/>
              </a:lnSpc>
              <a:spcBef>
                <a:spcPts val="0"/>
              </a:spcBef>
              <a:spcAft>
                <a:spcPts val="0"/>
              </a:spcAft>
              <a:buClr>
                <a:schemeClr val="lt1"/>
              </a:buClr>
              <a:buSzPts val="2100"/>
              <a:buFont typeface="Twentieth Century"/>
              <a:buNone/>
            </a:pPr>
            <a:r>
              <a:t/>
            </a:r>
            <a:endParaRPr b="1" i="1" sz="2100"/>
          </a:p>
          <a:p>
            <a:pPr indent="0" lvl="0" marL="0" marR="0" rtl="0" algn="l">
              <a:lnSpc>
                <a:spcPct val="100000"/>
              </a:lnSpc>
              <a:spcBef>
                <a:spcPts val="0"/>
              </a:spcBef>
              <a:spcAft>
                <a:spcPts val="0"/>
              </a:spcAft>
              <a:buClr>
                <a:schemeClr val="lt1"/>
              </a:buClr>
              <a:buSzPts val="2100"/>
              <a:buFont typeface="Twentieth Century"/>
              <a:buNone/>
            </a:pPr>
            <a:r>
              <a:rPr b="1" i="1" lang="en" sz="2100"/>
              <a:t>— Stephen Cope</a:t>
            </a:r>
            <a:endParaRPr b="0" i="0" sz="11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7" name="Shape 327"/>
        <p:cNvGrpSpPr/>
        <p:nvPr/>
      </p:nvGrpSpPr>
      <p:grpSpPr>
        <a:xfrm>
          <a:off x="0" y="0"/>
          <a:ext cx="0" cy="0"/>
          <a:chOff x="0" y="0"/>
          <a:chExt cx="0" cy="0"/>
        </a:xfrm>
      </p:grpSpPr>
      <p:pic>
        <p:nvPicPr>
          <p:cNvPr id="328" name="Google Shape;328;p51"/>
          <p:cNvPicPr preferRelativeResize="0"/>
          <p:nvPr/>
        </p:nvPicPr>
        <p:blipFill rotWithShape="1">
          <a:blip r:embed="rId3">
            <a:alphaModFix/>
          </a:blip>
          <a:srcRect b="9806" l="0" r="0" t="9814"/>
          <a:stretch/>
        </p:blipFill>
        <p:spPr>
          <a:xfrm>
            <a:off x="1685975" y="627113"/>
            <a:ext cx="5772049" cy="3889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7" name="Shape 177"/>
        <p:cNvGrpSpPr/>
        <p:nvPr/>
      </p:nvGrpSpPr>
      <p:grpSpPr>
        <a:xfrm>
          <a:off x="0" y="0"/>
          <a:ext cx="0" cy="0"/>
          <a:chOff x="0" y="0"/>
          <a:chExt cx="0" cy="0"/>
        </a:xfrm>
      </p:grpSpPr>
      <p:pic>
        <p:nvPicPr>
          <p:cNvPr id="178" name="Google Shape;178;p25"/>
          <p:cNvPicPr preferRelativeResize="0"/>
          <p:nvPr/>
        </p:nvPicPr>
        <p:blipFill rotWithShape="1">
          <a:blip r:embed="rId3">
            <a:alphaModFix/>
          </a:blip>
          <a:srcRect b="0" l="0" r="0" t="0"/>
          <a:stretch/>
        </p:blipFill>
        <p:spPr>
          <a:xfrm>
            <a:off x="1828800" y="287264"/>
            <a:ext cx="5486399" cy="456897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3" name="Shape 333"/>
        <p:cNvGrpSpPr/>
        <p:nvPr/>
      </p:nvGrpSpPr>
      <p:grpSpPr>
        <a:xfrm>
          <a:off x="0" y="0"/>
          <a:ext cx="0" cy="0"/>
          <a:chOff x="0" y="0"/>
          <a:chExt cx="0" cy="0"/>
        </a:xfrm>
      </p:grpSpPr>
      <p:pic>
        <p:nvPicPr>
          <p:cNvPr id="334" name="Google Shape;334;p52"/>
          <p:cNvPicPr preferRelativeResize="0"/>
          <p:nvPr/>
        </p:nvPicPr>
        <p:blipFill rotWithShape="1">
          <a:blip r:embed="rId3">
            <a:alphaModFix/>
          </a:blip>
          <a:srcRect b="11567" l="0" r="0" t="0"/>
          <a:stretch/>
        </p:blipFill>
        <p:spPr>
          <a:xfrm>
            <a:off x="1504175" y="297400"/>
            <a:ext cx="6135650" cy="454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9" name="Shape 339"/>
        <p:cNvGrpSpPr/>
        <p:nvPr/>
      </p:nvGrpSpPr>
      <p:grpSpPr>
        <a:xfrm>
          <a:off x="0" y="0"/>
          <a:ext cx="0" cy="0"/>
          <a:chOff x="0" y="0"/>
          <a:chExt cx="0" cy="0"/>
        </a:xfrm>
      </p:grpSpPr>
      <p:pic>
        <p:nvPicPr>
          <p:cNvPr id="340" name="Google Shape;340;p53"/>
          <p:cNvPicPr preferRelativeResize="0"/>
          <p:nvPr/>
        </p:nvPicPr>
        <p:blipFill>
          <a:blip r:embed="rId3">
            <a:alphaModFix/>
          </a:blip>
          <a:stretch>
            <a:fillRect/>
          </a:stretch>
        </p:blipFill>
        <p:spPr>
          <a:xfrm>
            <a:off x="1685972" y="152399"/>
            <a:ext cx="5772056" cy="48387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45" name="Shape 345"/>
        <p:cNvGrpSpPr/>
        <p:nvPr/>
      </p:nvGrpSpPr>
      <p:grpSpPr>
        <a:xfrm>
          <a:off x="0" y="0"/>
          <a:ext cx="0" cy="0"/>
          <a:chOff x="0" y="0"/>
          <a:chExt cx="0" cy="0"/>
        </a:xfrm>
      </p:grpSpPr>
      <p:pic>
        <p:nvPicPr>
          <p:cNvPr id="346" name="Google Shape;346;p54"/>
          <p:cNvPicPr preferRelativeResize="0"/>
          <p:nvPr/>
        </p:nvPicPr>
        <p:blipFill rotWithShape="1">
          <a:blip r:embed="rId3">
            <a:alphaModFix/>
          </a:blip>
          <a:srcRect b="0" l="0" r="1970" t="0"/>
          <a:stretch/>
        </p:blipFill>
        <p:spPr>
          <a:xfrm>
            <a:off x="2184375" y="152400"/>
            <a:ext cx="4743500"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51" name="Shape 351"/>
        <p:cNvGrpSpPr/>
        <p:nvPr/>
      </p:nvGrpSpPr>
      <p:grpSpPr>
        <a:xfrm>
          <a:off x="0" y="0"/>
          <a:ext cx="0" cy="0"/>
          <a:chOff x="0" y="0"/>
          <a:chExt cx="0" cy="0"/>
        </a:xfrm>
      </p:grpSpPr>
      <p:pic>
        <p:nvPicPr>
          <p:cNvPr id="352" name="Google Shape;352;p55"/>
          <p:cNvPicPr preferRelativeResize="0"/>
          <p:nvPr/>
        </p:nvPicPr>
        <p:blipFill>
          <a:blip r:embed="rId3">
            <a:alphaModFix/>
          </a:blip>
          <a:stretch>
            <a:fillRect/>
          </a:stretch>
        </p:blipFill>
        <p:spPr>
          <a:xfrm>
            <a:off x="1685972" y="152399"/>
            <a:ext cx="5772056" cy="48387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6"/>
          <p:cNvSpPr txBox="1"/>
          <p:nvPr>
            <p:ph type="ctrTitle"/>
          </p:nvPr>
        </p:nvSpPr>
        <p:spPr>
          <a:xfrm>
            <a:off x="591325" y="1611900"/>
            <a:ext cx="6000900" cy="1919700"/>
          </a:xfrm>
          <a:prstGeom prst="rect">
            <a:avLst/>
          </a:prstGeom>
        </p:spPr>
        <p:txBody>
          <a:bodyPr anchorCtr="0" anchor="b" bIns="34275" lIns="68575" spcFirstLastPara="1" rIns="68575" wrap="square" tIns="34275">
            <a:noAutofit/>
          </a:bodyPr>
          <a:lstStyle/>
          <a:p>
            <a:pPr indent="-415290" lvl="0" marL="457200" rtl="0" algn="l">
              <a:spcBef>
                <a:spcPts val="0"/>
              </a:spcBef>
              <a:spcAft>
                <a:spcPts val="0"/>
              </a:spcAft>
              <a:buSzPts val="2940"/>
              <a:buChar char="-"/>
            </a:pPr>
            <a:r>
              <a:rPr lang="en" sz="4240"/>
              <a:t>Investigative work</a:t>
            </a:r>
            <a:endParaRPr sz="4240"/>
          </a:p>
          <a:p>
            <a:pPr indent="-415290" lvl="0" marL="457200" rtl="0" algn="l">
              <a:spcBef>
                <a:spcPts val="0"/>
              </a:spcBef>
              <a:spcAft>
                <a:spcPts val="0"/>
              </a:spcAft>
              <a:buSzPts val="2940"/>
              <a:buChar char="-"/>
            </a:pPr>
            <a:r>
              <a:rPr lang="en" sz="4240"/>
              <a:t>Shadow Work</a:t>
            </a:r>
            <a:endParaRPr sz="4240"/>
          </a:p>
          <a:p>
            <a:pPr indent="-415290" lvl="0" marL="457200" rtl="0" algn="l">
              <a:spcBef>
                <a:spcPts val="0"/>
              </a:spcBef>
              <a:spcAft>
                <a:spcPts val="0"/>
              </a:spcAft>
              <a:buSzPts val="2940"/>
              <a:buChar char="-"/>
            </a:pPr>
            <a:r>
              <a:rPr lang="en" sz="4240"/>
              <a:t>Grief Work</a:t>
            </a:r>
            <a:endParaRPr sz="424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62" name="Shape 362"/>
        <p:cNvGrpSpPr/>
        <p:nvPr/>
      </p:nvGrpSpPr>
      <p:grpSpPr>
        <a:xfrm>
          <a:off x="0" y="0"/>
          <a:ext cx="0" cy="0"/>
          <a:chOff x="0" y="0"/>
          <a:chExt cx="0" cy="0"/>
        </a:xfrm>
      </p:grpSpPr>
      <p:pic>
        <p:nvPicPr>
          <p:cNvPr id="363" name="Google Shape;363;p57"/>
          <p:cNvPicPr preferRelativeResize="0"/>
          <p:nvPr/>
        </p:nvPicPr>
        <p:blipFill>
          <a:blip r:embed="rId3">
            <a:alphaModFix/>
          </a:blip>
          <a:stretch>
            <a:fillRect/>
          </a:stretch>
        </p:blipFill>
        <p:spPr>
          <a:xfrm>
            <a:off x="700088" y="685800"/>
            <a:ext cx="7743825" cy="3771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68" name="Shape 368"/>
        <p:cNvGrpSpPr/>
        <p:nvPr/>
      </p:nvGrpSpPr>
      <p:grpSpPr>
        <a:xfrm>
          <a:off x="0" y="0"/>
          <a:ext cx="0" cy="0"/>
          <a:chOff x="0" y="0"/>
          <a:chExt cx="0" cy="0"/>
        </a:xfrm>
      </p:grpSpPr>
      <p:pic>
        <p:nvPicPr>
          <p:cNvPr id="369" name="Google Shape;369;p58"/>
          <p:cNvPicPr preferRelativeResize="0"/>
          <p:nvPr/>
        </p:nvPicPr>
        <p:blipFill>
          <a:blip r:embed="rId3">
            <a:alphaModFix/>
          </a:blip>
          <a:stretch>
            <a:fillRect/>
          </a:stretch>
        </p:blipFill>
        <p:spPr>
          <a:xfrm>
            <a:off x="700088" y="685800"/>
            <a:ext cx="7743825" cy="3771900"/>
          </a:xfrm>
          <a:prstGeom prst="rect">
            <a:avLst/>
          </a:prstGeom>
          <a:noFill/>
          <a:ln>
            <a:noFill/>
          </a:ln>
        </p:spPr>
      </p:pic>
      <p:sp>
        <p:nvSpPr>
          <p:cNvPr id="370" name="Google Shape;370;p58"/>
          <p:cNvSpPr/>
          <p:nvPr/>
        </p:nvSpPr>
        <p:spPr>
          <a:xfrm>
            <a:off x="5070125" y="3942675"/>
            <a:ext cx="2355000" cy="293700"/>
          </a:xfrm>
          <a:prstGeom prst="roundRect">
            <a:avLst>
              <a:gd fmla="val 16667" name="adj"/>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8"/>
          <p:cNvSpPr/>
          <p:nvPr/>
        </p:nvSpPr>
        <p:spPr>
          <a:xfrm>
            <a:off x="6109750" y="1979375"/>
            <a:ext cx="825600" cy="353100"/>
          </a:xfrm>
          <a:prstGeom prst="roundRect">
            <a:avLst>
              <a:gd fmla="val 16667" name="adj"/>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76" name="Shape 376"/>
        <p:cNvGrpSpPr/>
        <p:nvPr/>
      </p:nvGrpSpPr>
      <p:grpSpPr>
        <a:xfrm>
          <a:off x="0" y="0"/>
          <a:ext cx="0" cy="0"/>
          <a:chOff x="0" y="0"/>
          <a:chExt cx="0" cy="0"/>
        </a:xfrm>
      </p:grpSpPr>
      <p:pic>
        <p:nvPicPr>
          <p:cNvPr id="377" name="Google Shape;377;p59"/>
          <p:cNvPicPr preferRelativeResize="0"/>
          <p:nvPr/>
        </p:nvPicPr>
        <p:blipFill>
          <a:blip r:embed="rId3">
            <a:alphaModFix/>
          </a:blip>
          <a:stretch>
            <a:fillRect/>
          </a:stretch>
        </p:blipFill>
        <p:spPr>
          <a:xfrm>
            <a:off x="2323815" y="152400"/>
            <a:ext cx="4496370"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82" name="Shape 382"/>
        <p:cNvGrpSpPr/>
        <p:nvPr/>
      </p:nvGrpSpPr>
      <p:grpSpPr>
        <a:xfrm>
          <a:off x="0" y="0"/>
          <a:ext cx="0" cy="0"/>
          <a:chOff x="0" y="0"/>
          <a:chExt cx="0" cy="0"/>
        </a:xfrm>
      </p:grpSpPr>
      <p:pic>
        <p:nvPicPr>
          <p:cNvPr id="383" name="Google Shape;383;p60"/>
          <p:cNvPicPr preferRelativeResize="0"/>
          <p:nvPr/>
        </p:nvPicPr>
        <p:blipFill>
          <a:blip r:embed="rId3">
            <a:alphaModFix/>
          </a:blip>
          <a:stretch>
            <a:fillRect/>
          </a:stretch>
        </p:blipFill>
        <p:spPr>
          <a:xfrm>
            <a:off x="2323815" y="152400"/>
            <a:ext cx="4496370" cy="4838700"/>
          </a:xfrm>
          <a:prstGeom prst="rect">
            <a:avLst/>
          </a:prstGeom>
          <a:noFill/>
          <a:ln>
            <a:noFill/>
          </a:ln>
        </p:spPr>
      </p:pic>
      <p:sp>
        <p:nvSpPr>
          <p:cNvPr id="384" name="Google Shape;384;p60"/>
          <p:cNvSpPr txBox="1"/>
          <p:nvPr/>
        </p:nvSpPr>
        <p:spPr>
          <a:xfrm>
            <a:off x="2261525" y="3695850"/>
            <a:ext cx="74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CC0000"/>
                </a:solidFill>
                <a:latin typeface="Rockwell"/>
                <a:ea typeface="Rockwell"/>
                <a:cs typeface="Rockwell"/>
                <a:sym typeface="Rockwell"/>
              </a:rPr>
              <a:t>Matty</a:t>
            </a:r>
            <a:endParaRPr b="1">
              <a:solidFill>
                <a:srgbClr val="CC0000"/>
              </a:solidFill>
              <a:latin typeface="Rockwell"/>
              <a:ea typeface="Rockwell"/>
              <a:cs typeface="Rockwell"/>
              <a:sym typeface="Rockwell"/>
            </a:endParaRPr>
          </a:p>
        </p:txBody>
      </p:sp>
      <p:sp>
        <p:nvSpPr>
          <p:cNvPr id="385" name="Google Shape;385;p60"/>
          <p:cNvSpPr txBox="1"/>
          <p:nvPr/>
        </p:nvSpPr>
        <p:spPr>
          <a:xfrm>
            <a:off x="2601775" y="679425"/>
            <a:ext cx="86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CC0000"/>
                </a:solidFill>
                <a:latin typeface="Rockwell"/>
                <a:ea typeface="Rockwell"/>
                <a:cs typeface="Rockwell"/>
                <a:sym typeface="Rockwell"/>
              </a:rPr>
              <a:t>Maude</a:t>
            </a:r>
            <a:endParaRPr b="1">
              <a:solidFill>
                <a:srgbClr val="CC0000"/>
              </a:solidFill>
              <a:latin typeface="Rockwell"/>
              <a:ea typeface="Rockwell"/>
              <a:cs typeface="Rockwell"/>
              <a:sym typeface="Rockwell"/>
            </a:endParaRPr>
          </a:p>
        </p:txBody>
      </p:sp>
      <p:sp>
        <p:nvSpPr>
          <p:cNvPr id="386" name="Google Shape;386;p60"/>
          <p:cNvSpPr txBox="1"/>
          <p:nvPr/>
        </p:nvSpPr>
        <p:spPr>
          <a:xfrm>
            <a:off x="6642450" y="2371650"/>
            <a:ext cx="74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CC0000"/>
                </a:solidFill>
                <a:latin typeface="Rockwell"/>
                <a:ea typeface="Rockwell"/>
                <a:cs typeface="Rockwell"/>
                <a:sym typeface="Rockwell"/>
              </a:rPr>
              <a:t>Kyle</a:t>
            </a:r>
            <a:endParaRPr b="1">
              <a:solidFill>
                <a:srgbClr val="CC0000"/>
              </a:solidFill>
              <a:latin typeface="Rockwell"/>
              <a:ea typeface="Rockwell"/>
              <a:cs typeface="Rockwell"/>
              <a:sym typeface="Rockwe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91" name="Shape 391"/>
        <p:cNvGrpSpPr/>
        <p:nvPr/>
      </p:nvGrpSpPr>
      <p:grpSpPr>
        <a:xfrm>
          <a:off x="0" y="0"/>
          <a:ext cx="0" cy="0"/>
          <a:chOff x="0" y="0"/>
          <a:chExt cx="0" cy="0"/>
        </a:xfrm>
      </p:grpSpPr>
      <p:pic>
        <p:nvPicPr>
          <p:cNvPr id="392" name="Google Shape;392;p61"/>
          <p:cNvPicPr preferRelativeResize="0"/>
          <p:nvPr/>
        </p:nvPicPr>
        <p:blipFill>
          <a:blip r:embed="rId3">
            <a:alphaModFix/>
          </a:blip>
          <a:stretch>
            <a:fillRect/>
          </a:stretch>
        </p:blipFill>
        <p:spPr>
          <a:xfrm>
            <a:off x="2323815" y="152400"/>
            <a:ext cx="4496370" cy="4838700"/>
          </a:xfrm>
          <a:prstGeom prst="rect">
            <a:avLst/>
          </a:prstGeom>
          <a:noFill/>
          <a:ln>
            <a:noFill/>
          </a:ln>
        </p:spPr>
      </p:pic>
      <p:sp>
        <p:nvSpPr>
          <p:cNvPr id="393" name="Google Shape;393;p61"/>
          <p:cNvSpPr/>
          <p:nvPr/>
        </p:nvSpPr>
        <p:spPr>
          <a:xfrm rot="1614468">
            <a:off x="4672024" y="3845427"/>
            <a:ext cx="403707" cy="101029"/>
          </a:xfrm>
          <a:prstGeom prst="rect">
            <a:avLst/>
          </a:prstGeom>
          <a:solidFill>
            <a:srgbClr val="FF0000">
              <a:alpha val="1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1"/>
          <p:cNvSpPr/>
          <p:nvPr/>
        </p:nvSpPr>
        <p:spPr>
          <a:xfrm rot="1614012">
            <a:off x="2875874" y="3334836"/>
            <a:ext cx="504600" cy="101029"/>
          </a:xfrm>
          <a:prstGeom prst="rect">
            <a:avLst/>
          </a:prstGeom>
          <a:solidFill>
            <a:srgbClr val="FF0000">
              <a:alpha val="1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idx="4294967295" type="ctrTitle"/>
          </p:nvPr>
        </p:nvSpPr>
        <p:spPr>
          <a:xfrm>
            <a:off x="707725" y="2063407"/>
            <a:ext cx="7312800" cy="1016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b="1" lang="en" sz="3000"/>
              <a:t>The “STORY of YOU”</a:t>
            </a:r>
            <a:endParaRPr b="1" sz="3000"/>
          </a:p>
          <a:p>
            <a:pPr indent="0" lvl="0" marL="0" marR="0" rtl="0" algn="l">
              <a:lnSpc>
                <a:spcPct val="150000"/>
              </a:lnSpc>
              <a:spcBef>
                <a:spcPts val="0"/>
              </a:spcBef>
              <a:spcAft>
                <a:spcPts val="0"/>
              </a:spcAft>
              <a:buClr>
                <a:schemeClr val="lt1"/>
              </a:buClr>
              <a:buSzPts val="2400"/>
              <a:buFont typeface="Twentieth Century"/>
              <a:buNone/>
            </a:pPr>
            <a:r>
              <a:t/>
            </a:r>
            <a:endParaRPr b="1" sz="2400"/>
          </a:p>
        </p:txBody>
      </p:sp>
      <p:pic>
        <p:nvPicPr>
          <p:cNvPr id="185" name="Google Shape;185;p26"/>
          <p:cNvPicPr preferRelativeResize="0"/>
          <p:nvPr/>
        </p:nvPicPr>
        <p:blipFill rotWithShape="1">
          <a:blip r:embed="rId3">
            <a:alphaModFix/>
          </a:blip>
          <a:srcRect b="7106" l="0" r="0" t="0"/>
          <a:stretch/>
        </p:blipFill>
        <p:spPr>
          <a:xfrm>
            <a:off x="4332900" y="283174"/>
            <a:ext cx="2893201" cy="4577150"/>
          </a:xfrm>
          <a:prstGeom prst="rect">
            <a:avLst/>
          </a:prstGeom>
          <a:noFill/>
          <a:ln cap="flat" cmpd="sng" w="9525">
            <a:solidFill>
              <a:srgbClr val="117BF6"/>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2"/>
          <p:cNvSpPr txBox="1"/>
          <p:nvPr>
            <p:ph type="ctrTitle"/>
          </p:nvPr>
        </p:nvSpPr>
        <p:spPr>
          <a:xfrm>
            <a:off x="518000" y="2178000"/>
            <a:ext cx="6000900" cy="787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1" lang="en" sz="5040"/>
              <a:t>First things First!</a:t>
            </a:r>
            <a:endParaRPr b="1" sz="504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04" name="Shape 404"/>
        <p:cNvGrpSpPr/>
        <p:nvPr/>
      </p:nvGrpSpPr>
      <p:grpSpPr>
        <a:xfrm>
          <a:off x="0" y="0"/>
          <a:ext cx="0" cy="0"/>
          <a:chOff x="0" y="0"/>
          <a:chExt cx="0" cy="0"/>
        </a:xfrm>
      </p:grpSpPr>
      <p:pic>
        <p:nvPicPr>
          <p:cNvPr id="405" name="Google Shape;405;p63"/>
          <p:cNvPicPr preferRelativeResize="0"/>
          <p:nvPr/>
        </p:nvPicPr>
        <p:blipFill>
          <a:blip r:embed="rId3">
            <a:alphaModFix/>
          </a:blip>
          <a:stretch>
            <a:fillRect/>
          </a:stretch>
        </p:blipFill>
        <p:spPr>
          <a:xfrm>
            <a:off x="1685973" y="152400"/>
            <a:ext cx="5772054"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10" name="Shape 410"/>
        <p:cNvGrpSpPr/>
        <p:nvPr/>
      </p:nvGrpSpPr>
      <p:grpSpPr>
        <a:xfrm>
          <a:off x="0" y="0"/>
          <a:ext cx="0" cy="0"/>
          <a:chOff x="0" y="0"/>
          <a:chExt cx="0" cy="0"/>
        </a:xfrm>
      </p:grpSpPr>
      <p:pic>
        <p:nvPicPr>
          <p:cNvPr id="411" name="Google Shape;411;p64"/>
          <p:cNvPicPr preferRelativeResize="0"/>
          <p:nvPr/>
        </p:nvPicPr>
        <p:blipFill rotWithShape="1">
          <a:blip r:embed="rId3">
            <a:alphaModFix/>
          </a:blip>
          <a:srcRect b="5783" l="0" r="0" t="5783"/>
          <a:stretch/>
        </p:blipFill>
        <p:spPr>
          <a:xfrm>
            <a:off x="1504175" y="297400"/>
            <a:ext cx="6135653" cy="45487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16" name="Shape 416"/>
        <p:cNvGrpSpPr/>
        <p:nvPr/>
      </p:nvGrpSpPr>
      <p:grpSpPr>
        <a:xfrm>
          <a:off x="0" y="0"/>
          <a:ext cx="0" cy="0"/>
          <a:chOff x="0" y="0"/>
          <a:chExt cx="0" cy="0"/>
        </a:xfrm>
      </p:grpSpPr>
      <p:pic>
        <p:nvPicPr>
          <p:cNvPr id="417" name="Google Shape;417;p65"/>
          <p:cNvPicPr preferRelativeResize="0"/>
          <p:nvPr/>
        </p:nvPicPr>
        <p:blipFill rotWithShape="1">
          <a:blip r:embed="rId3">
            <a:alphaModFix/>
          </a:blip>
          <a:srcRect b="0" l="0" r="0" t="0"/>
          <a:stretch/>
        </p:blipFill>
        <p:spPr>
          <a:xfrm>
            <a:off x="1685973" y="152400"/>
            <a:ext cx="5772054"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22" name="Shape 422"/>
        <p:cNvGrpSpPr/>
        <p:nvPr/>
      </p:nvGrpSpPr>
      <p:grpSpPr>
        <a:xfrm>
          <a:off x="0" y="0"/>
          <a:ext cx="0" cy="0"/>
          <a:chOff x="0" y="0"/>
          <a:chExt cx="0" cy="0"/>
        </a:xfrm>
      </p:grpSpPr>
      <p:pic>
        <p:nvPicPr>
          <p:cNvPr id="423" name="Google Shape;423;p66"/>
          <p:cNvPicPr preferRelativeResize="0"/>
          <p:nvPr/>
        </p:nvPicPr>
        <p:blipFill rotWithShape="1">
          <a:blip r:embed="rId3">
            <a:alphaModFix/>
          </a:blip>
          <a:srcRect b="0" l="0" r="0" t="0"/>
          <a:stretch/>
        </p:blipFill>
        <p:spPr>
          <a:xfrm>
            <a:off x="1685973" y="152400"/>
            <a:ext cx="5772054" cy="483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28" name="Shape 428"/>
        <p:cNvGrpSpPr/>
        <p:nvPr/>
      </p:nvGrpSpPr>
      <p:grpSpPr>
        <a:xfrm>
          <a:off x="0" y="0"/>
          <a:ext cx="0" cy="0"/>
          <a:chOff x="0" y="0"/>
          <a:chExt cx="0" cy="0"/>
        </a:xfrm>
      </p:grpSpPr>
      <p:pic>
        <p:nvPicPr>
          <p:cNvPr id="429" name="Google Shape;429;p67"/>
          <p:cNvPicPr preferRelativeResize="0"/>
          <p:nvPr/>
        </p:nvPicPr>
        <p:blipFill rotWithShape="1">
          <a:blip r:embed="rId3">
            <a:alphaModFix/>
          </a:blip>
          <a:srcRect b="8089" l="0" r="0" t="8081"/>
          <a:stretch/>
        </p:blipFill>
        <p:spPr>
          <a:xfrm>
            <a:off x="1685973" y="152400"/>
            <a:ext cx="5772054"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34" name="Shape 434"/>
        <p:cNvGrpSpPr/>
        <p:nvPr/>
      </p:nvGrpSpPr>
      <p:grpSpPr>
        <a:xfrm>
          <a:off x="0" y="0"/>
          <a:ext cx="0" cy="0"/>
          <a:chOff x="0" y="0"/>
          <a:chExt cx="0" cy="0"/>
        </a:xfrm>
      </p:grpSpPr>
      <p:pic>
        <p:nvPicPr>
          <p:cNvPr id="435" name="Google Shape;435;p68"/>
          <p:cNvPicPr preferRelativeResize="0"/>
          <p:nvPr/>
        </p:nvPicPr>
        <p:blipFill rotWithShape="1">
          <a:blip r:embed="rId3">
            <a:alphaModFix/>
          </a:blip>
          <a:srcRect b="0" l="0" r="0" t="0"/>
          <a:stretch/>
        </p:blipFill>
        <p:spPr>
          <a:xfrm>
            <a:off x="1685973" y="152400"/>
            <a:ext cx="5772054"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40" name="Shape 440"/>
        <p:cNvGrpSpPr/>
        <p:nvPr/>
      </p:nvGrpSpPr>
      <p:grpSpPr>
        <a:xfrm>
          <a:off x="0" y="0"/>
          <a:ext cx="0" cy="0"/>
          <a:chOff x="0" y="0"/>
          <a:chExt cx="0" cy="0"/>
        </a:xfrm>
      </p:grpSpPr>
      <p:pic>
        <p:nvPicPr>
          <p:cNvPr id="441" name="Google Shape;441;p69"/>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0"/>
          <p:cNvSpPr/>
          <p:nvPr/>
        </p:nvSpPr>
        <p:spPr>
          <a:xfrm>
            <a:off x="649150" y="1843363"/>
            <a:ext cx="5718900" cy="872700"/>
          </a:xfrm>
          <a:prstGeom prst="rect">
            <a:avLst/>
          </a:prstGeom>
          <a:noFill/>
          <a:ln cap="flat" cmpd="sng" w="38100">
            <a:solidFill>
              <a:srgbClr val="2450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0"/>
          <p:cNvSpPr txBox="1"/>
          <p:nvPr>
            <p:ph idx="1" type="subTitle"/>
          </p:nvPr>
        </p:nvSpPr>
        <p:spPr>
          <a:xfrm>
            <a:off x="1351725" y="1953700"/>
            <a:ext cx="5664000" cy="2731500"/>
          </a:xfrm>
          <a:prstGeom prst="rect">
            <a:avLst/>
          </a:prstGeom>
        </p:spPr>
        <p:txBody>
          <a:bodyPr anchorCtr="0" anchor="t" bIns="34275" lIns="68575" spcFirstLastPara="1" rIns="68575" wrap="square" tIns="34275">
            <a:normAutofit/>
          </a:bodyPr>
          <a:lstStyle/>
          <a:p>
            <a:pPr indent="0" lvl="0" marL="0" rtl="0" algn="l">
              <a:spcBef>
                <a:spcPts val="300"/>
              </a:spcBef>
              <a:spcAft>
                <a:spcPts val="0"/>
              </a:spcAft>
              <a:buNone/>
            </a:pPr>
            <a:r>
              <a:rPr b="1" lang="en"/>
              <a:t>7th Tradition Donations Welcome</a:t>
            </a:r>
            <a:endParaRPr b="1"/>
          </a:p>
          <a:p>
            <a:pPr indent="0" lvl="0" marL="0" rtl="0" algn="l">
              <a:spcBef>
                <a:spcPts val="500"/>
              </a:spcBef>
              <a:spcAft>
                <a:spcPts val="0"/>
              </a:spcAft>
              <a:buNone/>
            </a:pPr>
            <a:r>
              <a:rPr lang="en" u="sng">
                <a:solidFill>
                  <a:srgbClr val="0000FF"/>
                </a:solidFill>
                <a:hlinkClick r:id="rId3">
                  <a:extLst>
                    <a:ext uri="{A12FA001-AC4F-418D-AE19-62706E023703}">
                      <ahyp:hlinkClr val="tx"/>
                    </a:ext>
                  </a:extLst>
                </a:hlinkClick>
              </a:rPr>
              <a:t>http://bit.ly/WGLACA210626</a:t>
            </a:r>
            <a:r>
              <a:rPr lang="en"/>
              <a:t> (Paypal &amp; Credit Card)</a:t>
            </a:r>
            <a:endParaRPr/>
          </a:p>
          <a:p>
            <a:pPr indent="0" lvl="0" marL="0" rtl="0" algn="l">
              <a:spcBef>
                <a:spcPts val="500"/>
              </a:spcBef>
              <a:spcAft>
                <a:spcPts val="0"/>
              </a:spcAft>
              <a:buNone/>
            </a:pPr>
            <a:r>
              <a:t/>
            </a:r>
            <a:endParaRPr/>
          </a:p>
          <a:p>
            <a:pPr indent="0" lvl="0" marL="0" rtl="0" algn="l">
              <a:spcBef>
                <a:spcPts val="500"/>
              </a:spcBef>
              <a:spcAft>
                <a:spcPts val="0"/>
              </a:spcAft>
              <a:buNone/>
            </a:pPr>
            <a:r>
              <a:rPr lang="en"/>
              <a:t>Our Website: </a:t>
            </a:r>
            <a:r>
              <a:rPr lang="en" u="sng">
                <a:solidFill>
                  <a:srgbClr val="0000FF"/>
                </a:solidFill>
                <a:hlinkClick r:id="rId4">
                  <a:extLst>
                    <a:ext uri="{A12FA001-AC4F-418D-AE19-62706E023703}">
                      <ahyp:hlinkClr val="tx"/>
                    </a:ext>
                  </a:extLst>
                </a:hlinkClick>
              </a:rPr>
              <a:t>http://www.wglaca.org</a:t>
            </a:r>
            <a:endParaRPr>
              <a:solidFill>
                <a:srgbClr val="0000FF"/>
              </a:solidFill>
            </a:endParaRPr>
          </a:p>
          <a:p>
            <a:pPr indent="0" lvl="0" marL="0" rtl="0" algn="l">
              <a:spcBef>
                <a:spcPts val="500"/>
              </a:spcBef>
              <a:spcAft>
                <a:spcPts val="0"/>
              </a:spcAft>
              <a:buNone/>
            </a:pPr>
            <a:r>
              <a:t/>
            </a:r>
            <a:endParaRPr/>
          </a:p>
          <a:p>
            <a:pPr indent="0" lvl="0" marL="0" rtl="0" algn="l">
              <a:spcBef>
                <a:spcPts val="500"/>
              </a:spcBef>
              <a:spcAft>
                <a:spcPts val="0"/>
              </a:spcAft>
              <a:buNone/>
            </a:pPr>
            <a:r>
              <a:rPr lang="en"/>
              <a:t>Contact us: 	</a:t>
            </a:r>
            <a:r>
              <a:rPr lang="en">
                <a:solidFill>
                  <a:srgbClr val="0000FF"/>
                </a:solidFill>
                <a:uFill>
                  <a:noFill/>
                </a:uFill>
                <a:hlinkClick r:id="rId5">
                  <a:extLst>
                    <a:ext uri="{A12FA001-AC4F-418D-AE19-62706E023703}">
                      <ahyp:hlinkClr val="tx"/>
                    </a:ext>
                  </a:extLst>
                </a:hlinkClick>
              </a:rPr>
              <a:t>ellenwhelan8@gmail.</a:t>
            </a:r>
            <a:r>
              <a:rPr lang="en">
                <a:solidFill>
                  <a:srgbClr val="0000FF"/>
                </a:solidFill>
              </a:rPr>
              <a:t>com</a:t>
            </a:r>
            <a:endParaRPr>
              <a:solidFill>
                <a:srgbClr val="0000FF"/>
              </a:solidFill>
            </a:endParaRPr>
          </a:p>
          <a:p>
            <a:pPr indent="0" lvl="0" marL="0" rtl="0" algn="l">
              <a:spcBef>
                <a:spcPts val="500"/>
              </a:spcBef>
              <a:spcAft>
                <a:spcPts val="0"/>
              </a:spcAft>
              <a:buNone/>
            </a:pPr>
            <a:r>
              <a:rPr lang="en">
                <a:solidFill>
                  <a:srgbClr val="0000FF"/>
                </a:solidFill>
              </a:rPr>
              <a:t>			</a:t>
            </a:r>
            <a:r>
              <a:rPr lang="en">
                <a:solidFill>
                  <a:srgbClr val="0000FF"/>
                </a:solidFill>
                <a:uFill>
                  <a:noFill/>
                </a:uFill>
                <a:hlinkClick r:id="rId6">
                  <a:extLst>
                    <a:ext uri="{A12FA001-AC4F-418D-AE19-62706E023703}">
                      <ahyp:hlinkClr val="tx"/>
                    </a:ext>
                  </a:extLst>
                </a:hlinkClick>
              </a:rPr>
              <a:t>mattw4aca@gmail.</a:t>
            </a:r>
            <a:r>
              <a:rPr lang="en">
                <a:solidFill>
                  <a:srgbClr val="0000FF"/>
                </a:solidFill>
              </a:rPr>
              <a:t>com</a:t>
            </a:r>
            <a:endParaRPr>
              <a:solidFill>
                <a:srgbClr val="0000FF"/>
              </a:solidFill>
            </a:endParaRPr>
          </a:p>
          <a:p>
            <a:pPr indent="0" lvl="0" marL="0" rtl="0" algn="l">
              <a:spcBef>
                <a:spcPts val="500"/>
              </a:spcBef>
              <a:spcAft>
                <a:spcPts val="500"/>
              </a:spcAft>
              <a:buNone/>
            </a:pPr>
            <a:r>
              <a:rPr lang="en">
                <a:solidFill>
                  <a:srgbClr val="0000FF"/>
                </a:solidFill>
              </a:rPr>
              <a:t>			retreats@wglaca.org</a:t>
            </a:r>
            <a:endParaRPr>
              <a:solidFill>
                <a:srgbClr val="0000FF"/>
              </a:solidFill>
            </a:endParaRPr>
          </a:p>
        </p:txBody>
      </p:sp>
      <p:pic>
        <p:nvPicPr>
          <p:cNvPr id="449" name="Google Shape;449;p70"/>
          <p:cNvPicPr preferRelativeResize="0"/>
          <p:nvPr/>
        </p:nvPicPr>
        <p:blipFill rotWithShape="1">
          <a:blip r:embed="rId7">
            <a:alphaModFix/>
          </a:blip>
          <a:srcRect b="0" l="0" r="8003" t="9926"/>
          <a:stretch/>
        </p:blipFill>
        <p:spPr>
          <a:xfrm>
            <a:off x="773400" y="1953700"/>
            <a:ext cx="578325" cy="652025"/>
          </a:xfrm>
          <a:prstGeom prst="rect">
            <a:avLst/>
          </a:prstGeom>
          <a:noFill/>
          <a:ln>
            <a:noFill/>
          </a:ln>
        </p:spPr>
      </p:pic>
      <p:pic>
        <p:nvPicPr>
          <p:cNvPr id="450" name="Google Shape;450;p70"/>
          <p:cNvPicPr preferRelativeResize="0"/>
          <p:nvPr/>
        </p:nvPicPr>
        <p:blipFill>
          <a:blip r:embed="rId8">
            <a:alphaModFix/>
          </a:blip>
          <a:stretch>
            <a:fillRect/>
          </a:stretch>
        </p:blipFill>
        <p:spPr>
          <a:xfrm>
            <a:off x="214850" y="238675"/>
            <a:ext cx="1421124" cy="1258050"/>
          </a:xfrm>
          <a:prstGeom prst="rect">
            <a:avLst/>
          </a:prstGeom>
          <a:noFill/>
          <a:ln>
            <a:noFill/>
          </a:ln>
          <a:effectLst>
            <a:outerShdw blurRad="57150" rotWithShape="0" algn="bl" dir="5400000" dist="19050">
              <a:schemeClr val="lt1">
                <a:alpha val="50000"/>
              </a:schemeClr>
            </a:outerShdw>
          </a:effectLst>
        </p:spPr>
      </p:pic>
      <p:sp>
        <p:nvSpPr>
          <p:cNvPr id="451" name="Google Shape;451;p70"/>
          <p:cNvSpPr txBox="1"/>
          <p:nvPr/>
        </p:nvSpPr>
        <p:spPr>
          <a:xfrm>
            <a:off x="1852625" y="511900"/>
            <a:ext cx="2808300" cy="32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ckwell"/>
              <a:ea typeface="Rockwell"/>
              <a:cs typeface="Rockwell"/>
              <a:sym typeface="Rockwell"/>
            </a:endParaRPr>
          </a:p>
        </p:txBody>
      </p:sp>
      <p:sp>
        <p:nvSpPr>
          <p:cNvPr id="452" name="Google Shape;452;p70"/>
          <p:cNvSpPr txBox="1"/>
          <p:nvPr/>
        </p:nvSpPr>
        <p:spPr>
          <a:xfrm>
            <a:off x="2544925" y="687425"/>
            <a:ext cx="2808300" cy="32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idx="4294967295" type="ctrTitle"/>
          </p:nvPr>
        </p:nvSpPr>
        <p:spPr>
          <a:xfrm>
            <a:off x="294894" y="294085"/>
            <a:ext cx="7312800" cy="3688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rPr lang="en" sz="2400"/>
              <a:t>Elvin Semrad, Psychology professor: (1906-1976)</a:t>
            </a:r>
            <a:endParaRPr sz="2400"/>
          </a:p>
          <a:p>
            <a:pPr indent="0" lvl="0" marL="0" rtl="0" algn="l">
              <a:spcBef>
                <a:spcPts val="0"/>
              </a:spcBef>
              <a:spcAft>
                <a:spcPts val="0"/>
              </a:spcAft>
              <a:buClr>
                <a:schemeClr val="dk1"/>
              </a:buClr>
              <a:buFont typeface="Arial"/>
              <a:buNone/>
            </a:pPr>
            <a:r>
              <a:t/>
            </a:r>
            <a:endParaRPr sz="2400"/>
          </a:p>
          <a:p>
            <a:pPr indent="0" lvl="0" marL="0" rtl="0" algn="l">
              <a:spcBef>
                <a:spcPts val="0"/>
              </a:spcBef>
              <a:spcAft>
                <a:spcPts val="0"/>
              </a:spcAft>
              <a:buClr>
                <a:schemeClr val="dk1"/>
              </a:buClr>
              <a:buFont typeface="Arial"/>
              <a:buNone/>
            </a:pPr>
            <a:r>
              <a:t/>
            </a:r>
            <a:endParaRPr sz="2400"/>
          </a:p>
          <a:p>
            <a:pPr indent="0" lvl="0" marL="1371600" rtl="0" algn="l">
              <a:spcBef>
                <a:spcPts val="0"/>
              </a:spcBef>
              <a:spcAft>
                <a:spcPts val="0"/>
              </a:spcAft>
              <a:buClr>
                <a:schemeClr val="dk1"/>
              </a:buClr>
              <a:buFont typeface="Arial"/>
              <a:buNone/>
            </a:pPr>
            <a:r>
              <a:rPr b="1" lang="en" sz="2400"/>
              <a:t>“The greatest sources of our suffering are the lies we tell ourselves.”</a:t>
            </a:r>
            <a:endParaRPr b="1" sz="2400"/>
          </a:p>
          <a:p>
            <a:pPr indent="0" lvl="0" marL="0" marR="0" rtl="0" algn="l">
              <a:lnSpc>
                <a:spcPct val="150000"/>
              </a:lnSpc>
              <a:spcBef>
                <a:spcPts val="0"/>
              </a:spcBef>
              <a:spcAft>
                <a:spcPts val="0"/>
              </a:spcAft>
              <a:buClr>
                <a:schemeClr val="lt1"/>
              </a:buClr>
              <a:buSzPts val="2400"/>
              <a:buFont typeface="Twentieth Century"/>
              <a:buNone/>
            </a:pPr>
            <a:r>
              <a:t/>
            </a:r>
            <a:endParaRPr b="1"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idx="4294967295" type="ctrTitle"/>
          </p:nvPr>
        </p:nvSpPr>
        <p:spPr>
          <a:xfrm>
            <a:off x="294894" y="294085"/>
            <a:ext cx="7312800" cy="3688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9"/>
          <p:cNvSpPr txBox="1"/>
          <p:nvPr>
            <p:ph idx="4294967295" type="ctrTitle"/>
          </p:nvPr>
        </p:nvSpPr>
        <p:spPr>
          <a:xfrm>
            <a:off x="294894" y="294085"/>
            <a:ext cx="7312819" cy="368855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ph idx="4294967295" type="ctrTitle"/>
          </p:nvPr>
        </p:nvSpPr>
        <p:spPr>
          <a:xfrm>
            <a:off x="294894" y="294085"/>
            <a:ext cx="7312819" cy="368855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Who gave you that story?</a:t>
            </a: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idx="4294967295" type="ctrTitle"/>
          </p:nvPr>
        </p:nvSpPr>
        <p:spPr>
          <a:xfrm>
            <a:off x="294894" y="294085"/>
            <a:ext cx="7312819" cy="368855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chemeClr val="lt1"/>
              </a:buClr>
              <a:buSzPts val="2400"/>
              <a:buFont typeface="Twentieth Century"/>
              <a:buNone/>
            </a:pPr>
            <a:r>
              <a:rPr b="1" i="0" lang="en" sz="2400" u="none" cap="none" strike="noStrike">
                <a:solidFill>
                  <a:schemeClr val="lt1"/>
                </a:solidFill>
                <a:latin typeface="Twentieth Century"/>
                <a:ea typeface="Twentieth Century"/>
                <a:cs typeface="Twentieth Century"/>
                <a:sym typeface="Twentieth Century"/>
              </a:rPr>
              <a:t>How do you view yourself?</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What is the story of you?</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Who gave you that story?</a:t>
            </a:r>
            <a:br>
              <a:rPr b="1" i="0" lang="en" sz="2400" u="none" cap="none" strike="noStrike">
                <a:solidFill>
                  <a:schemeClr val="lt1"/>
                </a:solidFill>
                <a:latin typeface="Twentieth Century"/>
                <a:ea typeface="Twentieth Century"/>
                <a:cs typeface="Twentieth Century"/>
                <a:sym typeface="Twentieth Century"/>
              </a:rPr>
            </a:br>
            <a:r>
              <a:rPr b="1" i="0" lang="en" sz="2400" u="none" cap="none" strike="noStrike">
                <a:solidFill>
                  <a:schemeClr val="lt1"/>
                </a:solidFill>
                <a:latin typeface="Twentieth Century"/>
                <a:ea typeface="Twentieth Century"/>
                <a:cs typeface="Twentieth Century"/>
                <a:sym typeface="Twentieth Century"/>
              </a:rPr>
              <a:t>Is that story true?</a:t>
            </a:r>
            <a:br>
              <a:rPr b="1" i="0" lang="en" sz="2400" u="none" cap="none" strike="noStrike">
                <a:solidFill>
                  <a:schemeClr val="lt1"/>
                </a:solidFill>
                <a:latin typeface="Twentieth Century"/>
                <a:ea typeface="Twentieth Century"/>
                <a:cs typeface="Twentieth Century"/>
                <a:sym typeface="Twentieth Century"/>
              </a:rPr>
            </a:br>
            <a:endParaRPr b="1" i="0" sz="24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theme/theme1.xml><?xml version="1.0" encoding="utf-8"?>
<a:theme xmlns:a="http://schemas.openxmlformats.org/drawingml/2006/main" xmlns:r="http://schemas.openxmlformats.org/officeDocument/2006/relationships" name="My Green Theme">
  <a:themeElements>
    <a:clrScheme name="Slice">
      <a:dk1>
        <a:srgbClr val="000000"/>
      </a:dk1>
      <a:lt1>
        <a:srgbClr val="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